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963" r:id="rId4"/>
  </p:sldMasterIdLst>
  <p:notesMasterIdLst>
    <p:notesMasterId r:id="rId29"/>
  </p:notesMasterIdLst>
  <p:sldIdLst>
    <p:sldId id="256" r:id="rId5"/>
    <p:sldId id="268" r:id="rId6"/>
    <p:sldId id="257" r:id="rId7"/>
    <p:sldId id="267" r:id="rId8"/>
    <p:sldId id="271" r:id="rId9"/>
    <p:sldId id="273" r:id="rId10"/>
    <p:sldId id="277" r:id="rId11"/>
    <p:sldId id="279" r:id="rId12"/>
    <p:sldId id="292" r:id="rId13"/>
    <p:sldId id="283" r:id="rId14"/>
    <p:sldId id="285" r:id="rId15"/>
    <p:sldId id="287" r:id="rId16"/>
    <p:sldId id="289" r:id="rId17"/>
    <p:sldId id="290" r:id="rId18"/>
    <p:sldId id="295" r:id="rId19"/>
    <p:sldId id="299" r:id="rId20"/>
    <p:sldId id="297" r:id="rId21"/>
    <p:sldId id="301" r:id="rId22"/>
    <p:sldId id="307" r:id="rId23"/>
    <p:sldId id="306" r:id="rId24"/>
    <p:sldId id="265" r:id="rId25"/>
    <p:sldId id="302" r:id="rId26"/>
    <p:sldId id="303" r:id="rId27"/>
    <p:sldId id="304" r:id="rId28"/>
  </p:sldIdLst>
  <p:sldSz cx="9144000" cy="5143500" type="screen16x9"/>
  <p:notesSz cx="6858000" cy="9144000"/>
  <p:embeddedFontLst>
    <p:embeddedFont>
      <p:font typeface="Hahmlet" panose="020B0604020202020204" charset="-127"/>
      <p:regular r:id="rId30"/>
      <p:bold r:id="rId31"/>
    </p:embeddedFont>
    <p:embeddedFont>
      <p:font typeface="Bebas Neue" panose="020B0606020202050201" pitchFamily="34" charset="0"/>
      <p:regular r:id="rId32"/>
    </p:embeddedFont>
    <p:embeddedFont>
      <p:font typeface="Neue Haas Grotesk Text Pro" panose="020B0504020202020204" pitchFamily="34" charset="0"/>
      <p:regular r:id="rId33"/>
      <p:bold r:id="rId34"/>
      <p:italic r:id="rId35"/>
    </p:embeddedFont>
    <p:embeddedFont>
      <p:font typeface="Palatino Linotype" panose="02040502050505030304" pitchFamily="18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454F9B-1132-4E3C-BD34-F529CE0FB05A}" v="1" dt="2026-09-09T20:04:17.4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Thornton" userId="6b27643b-8eb2-4228-8d59-98146edb6920" providerId="ADAL" clId="{3CF26BDE-7608-4AEB-B1B3-36DE80903F81}"/>
    <pc:docChg chg="custSel modSld">
      <pc:chgData name="Martina Thornton" userId="6b27643b-8eb2-4228-8d59-98146edb6920" providerId="ADAL" clId="{3CF26BDE-7608-4AEB-B1B3-36DE80903F81}" dt="2026-09-09T20:07:31.023" v="216" actId="20577"/>
      <pc:docMkLst>
        <pc:docMk/>
      </pc:docMkLst>
      <pc:sldChg chg="modSp mod">
        <pc:chgData name="Martina Thornton" userId="6b27643b-8eb2-4228-8d59-98146edb6920" providerId="ADAL" clId="{3CF26BDE-7608-4AEB-B1B3-36DE80903F81}" dt="2026-09-09T19:52:23.226" v="3" actId="1076"/>
        <pc:sldMkLst>
          <pc:docMk/>
          <pc:sldMk cId="0" sldId="256"/>
        </pc:sldMkLst>
        <pc:spChg chg="mod">
          <ac:chgData name="Martina Thornton" userId="6b27643b-8eb2-4228-8d59-98146edb6920" providerId="ADAL" clId="{3CF26BDE-7608-4AEB-B1B3-36DE80903F81}" dt="2026-09-09T19:52:23.226" v="3" actId="1076"/>
          <ac:spMkLst>
            <pc:docMk/>
            <pc:sldMk cId="0" sldId="256"/>
            <ac:spMk id="296" creationId="{00000000-0000-0000-0000-000000000000}"/>
          </ac:spMkLst>
        </pc:spChg>
        <pc:spChg chg="mod">
          <ac:chgData name="Martina Thornton" userId="6b27643b-8eb2-4228-8d59-98146edb6920" providerId="ADAL" clId="{3CF26BDE-7608-4AEB-B1B3-36DE80903F81}" dt="2026-09-09T19:52:22.554" v="2" actId="1076"/>
          <ac:spMkLst>
            <pc:docMk/>
            <pc:sldMk cId="0" sldId="256"/>
            <ac:spMk id="298" creationId="{00000000-0000-0000-0000-000000000000}"/>
          </ac:spMkLst>
        </pc:spChg>
      </pc:sldChg>
      <pc:sldChg chg="modSp mod">
        <pc:chgData name="Martina Thornton" userId="6b27643b-8eb2-4228-8d59-98146edb6920" providerId="ADAL" clId="{3CF26BDE-7608-4AEB-B1B3-36DE80903F81}" dt="2026-09-09T19:54:01.653" v="31" actId="20577"/>
        <pc:sldMkLst>
          <pc:docMk/>
          <pc:sldMk cId="0" sldId="257"/>
        </pc:sldMkLst>
        <pc:spChg chg="mod">
          <ac:chgData name="Martina Thornton" userId="6b27643b-8eb2-4228-8d59-98146edb6920" providerId="ADAL" clId="{3CF26BDE-7608-4AEB-B1B3-36DE80903F81}" dt="2026-09-09T19:54:01.653" v="31" actId="20577"/>
          <ac:spMkLst>
            <pc:docMk/>
            <pc:sldMk cId="0" sldId="257"/>
            <ac:spMk id="329" creationId="{580A0354-60A3-BB9E-9FFE-27234090D0B2}"/>
          </ac:spMkLst>
        </pc:spChg>
      </pc:sldChg>
      <pc:sldChg chg="modSp mod">
        <pc:chgData name="Martina Thornton" userId="6b27643b-8eb2-4228-8d59-98146edb6920" providerId="ADAL" clId="{3CF26BDE-7608-4AEB-B1B3-36DE80903F81}" dt="2026-09-09T19:52:43.010" v="4" actId="20577"/>
        <pc:sldMkLst>
          <pc:docMk/>
          <pc:sldMk cId="398847604" sldId="268"/>
        </pc:sldMkLst>
        <pc:spChg chg="mod">
          <ac:chgData name="Martina Thornton" userId="6b27643b-8eb2-4228-8d59-98146edb6920" providerId="ADAL" clId="{3CF26BDE-7608-4AEB-B1B3-36DE80903F81}" dt="2026-09-09T19:52:43.010" v="4" actId="20577"/>
          <ac:spMkLst>
            <pc:docMk/>
            <pc:sldMk cId="398847604" sldId="268"/>
            <ac:spMk id="9" creationId="{9C4D6C13-B2FA-EB38-D0D9-63B947D473BF}"/>
          </ac:spMkLst>
        </pc:spChg>
      </pc:sldChg>
      <pc:sldChg chg="modSp mod">
        <pc:chgData name="Martina Thornton" userId="6b27643b-8eb2-4228-8d59-98146edb6920" providerId="ADAL" clId="{3CF26BDE-7608-4AEB-B1B3-36DE80903F81}" dt="2026-09-09T19:58:09.190" v="158" actId="5793"/>
        <pc:sldMkLst>
          <pc:docMk/>
          <pc:sldMk cId="1934686340" sldId="277"/>
        </pc:sldMkLst>
        <pc:spChg chg="mod">
          <ac:chgData name="Martina Thornton" userId="6b27643b-8eb2-4228-8d59-98146edb6920" providerId="ADAL" clId="{3CF26BDE-7608-4AEB-B1B3-36DE80903F81}" dt="2026-09-09T19:58:09.190" v="158" actId="5793"/>
          <ac:spMkLst>
            <pc:docMk/>
            <pc:sldMk cId="1934686340" sldId="277"/>
            <ac:spMk id="18" creationId="{5A17590D-3844-EFA3-3038-3325C3549B5E}"/>
          </ac:spMkLst>
        </pc:spChg>
      </pc:sldChg>
      <pc:sldChg chg="modSp mod">
        <pc:chgData name="Martina Thornton" userId="6b27643b-8eb2-4228-8d59-98146edb6920" providerId="ADAL" clId="{3CF26BDE-7608-4AEB-B1B3-36DE80903F81}" dt="2026-09-09T20:01:32.231" v="184" actId="12"/>
        <pc:sldMkLst>
          <pc:docMk/>
          <pc:sldMk cId="238467710" sldId="290"/>
        </pc:sldMkLst>
        <pc:spChg chg="mod">
          <ac:chgData name="Martina Thornton" userId="6b27643b-8eb2-4228-8d59-98146edb6920" providerId="ADAL" clId="{3CF26BDE-7608-4AEB-B1B3-36DE80903F81}" dt="2026-09-09T20:01:32.231" v="184" actId="12"/>
          <ac:spMkLst>
            <pc:docMk/>
            <pc:sldMk cId="238467710" sldId="290"/>
            <ac:spMk id="6" creationId="{99DAAB6D-6532-8DC1-6C14-75608078CE7E}"/>
          </ac:spMkLst>
        </pc:spChg>
      </pc:sldChg>
      <pc:sldChg chg="modSp mod">
        <pc:chgData name="Martina Thornton" userId="6b27643b-8eb2-4228-8d59-98146edb6920" providerId="ADAL" clId="{3CF26BDE-7608-4AEB-B1B3-36DE80903F81}" dt="2026-09-09T20:02:37.932" v="192" actId="27636"/>
        <pc:sldMkLst>
          <pc:docMk/>
          <pc:sldMk cId="1292692750" sldId="299"/>
        </pc:sldMkLst>
        <pc:spChg chg="mod">
          <ac:chgData name="Martina Thornton" userId="6b27643b-8eb2-4228-8d59-98146edb6920" providerId="ADAL" clId="{3CF26BDE-7608-4AEB-B1B3-36DE80903F81}" dt="2026-09-09T20:02:37.932" v="192" actId="27636"/>
          <ac:spMkLst>
            <pc:docMk/>
            <pc:sldMk cId="1292692750" sldId="299"/>
            <ac:spMk id="6" creationId="{ECC03F22-2189-188C-7BF2-0BEF4FBDF92C}"/>
          </ac:spMkLst>
        </pc:spChg>
      </pc:sldChg>
      <pc:sldChg chg="modSp mod">
        <pc:chgData name="Martina Thornton" userId="6b27643b-8eb2-4228-8d59-98146edb6920" providerId="ADAL" clId="{3CF26BDE-7608-4AEB-B1B3-36DE80903F81}" dt="2026-09-09T20:06:21.889" v="194" actId="6549"/>
        <pc:sldMkLst>
          <pc:docMk/>
          <pc:sldMk cId="3273177732" sldId="302"/>
        </pc:sldMkLst>
        <pc:spChg chg="mod">
          <ac:chgData name="Martina Thornton" userId="6b27643b-8eb2-4228-8d59-98146edb6920" providerId="ADAL" clId="{3CF26BDE-7608-4AEB-B1B3-36DE80903F81}" dt="2026-09-09T20:06:21.889" v="194" actId="6549"/>
          <ac:spMkLst>
            <pc:docMk/>
            <pc:sldMk cId="3273177732" sldId="302"/>
            <ac:spMk id="399" creationId="{4E99B075-379A-FC9B-9193-50CD91E94848}"/>
          </ac:spMkLst>
        </pc:spChg>
      </pc:sldChg>
      <pc:sldChg chg="modSp mod">
        <pc:chgData name="Martina Thornton" userId="6b27643b-8eb2-4228-8d59-98146edb6920" providerId="ADAL" clId="{3CF26BDE-7608-4AEB-B1B3-36DE80903F81}" dt="2026-09-09T20:07:31.023" v="216" actId="20577"/>
        <pc:sldMkLst>
          <pc:docMk/>
          <pc:sldMk cId="1798050337" sldId="304"/>
        </pc:sldMkLst>
        <pc:graphicFrameChg chg="modGraphic">
          <ac:chgData name="Martina Thornton" userId="6b27643b-8eb2-4228-8d59-98146edb6920" providerId="ADAL" clId="{3CF26BDE-7608-4AEB-B1B3-36DE80903F81}" dt="2026-09-09T20:07:31.023" v="216" actId="20577"/>
          <ac:graphicFrameMkLst>
            <pc:docMk/>
            <pc:sldMk cId="1798050337" sldId="304"/>
            <ac:graphicFrameMk id="8" creationId="{161327FB-B8D1-BA52-0BA7-E4A1EB5752F1}"/>
          </ac:graphicFrameMkLst>
        </pc:graphicFrameChg>
      </pc:sldChg>
    </pc:docChg>
  </pc:docChgLst>
  <pc:docChgLst>
    <pc:chgData name="Rocy Turner" userId="de7ffe2e-4770-42f3-876e-bb5922a9f018" providerId="ADAL" clId="{C3D45FDA-DD9E-439F-897F-855DBEB3ADFC}"/>
    <pc:docChg chg="undo custSel addSld delSld modSld sldOrd modMainMaster">
      <pc:chgData name="Rocy Turner" userId="de7ffe2e-4770-42f3-876e-bb5922a9f018" providerId="ADAL" clId="{C3D45FDA-DD9E-439F-897F-855DBEB3ADFC}" dt="2026-09-07T22:52:14.554" v="3888" actId="113"/>
      <pc:docMkLst>
        <pc:docMk/>
      </pc:docMkLst>
      <pc:sldChg chg="addSp delSp modSp mod modClrScheme chgLayout modNotes">
        <pc:chgData name="Rocy Turner" userId="de7ffe2e-4770-42f3-876e-bb5922a9f018" providerId="ADAL" clId="{C3D45FDA-DD9E-439F-897F-855DBEB3ADFC}" dt="2026-09-07T22:12:37.010" v="3584" actId="1076"/>
        <pc:sldMkLst>
          <pc:docMk/>
          <pc:sldMk cId="0" sldId="256"/>
        </pc:sldMkLst>
        <pc:spChg chg="mod">
          <ac:chgData name="Rocy Turner" userId="de7ffe2e-4770-42f3-876e-bb5922a9f018" providerId="ADAL" clId="{C3D45FDA-DD9E-439F-897F-855DBEB3ADFC}" dt="2026-09-07T22:12:37.010" v="3584" actId="1076"/>
          <ac:spMkLst>
            <pc:docMk/>
            <pc:sldMk cId="0" sldId="256"/>
            <ac:spMk id="296" creationId="{00000000-0000-0000-0000-000000000000}"/>
          </ac:spMkLst>
        </pc:spChg>
        <pc:spChg chg="mod ord">
          <ac:chgData name="Rocy Turner" userId="de7ffe2e-4770-42f3-876e-bb5922a9f018" providerId="ADAL" clId="{C3D45FDA-DD9E-439F-897F-855DBEB3ADFC}" dt="2026-09-07T20:53:19.147" v="3222" actId="700"/>
          <ac:spMkLst>
            <pc:docMk/>
            <pc:sldMk cId="0" sldId="256"/>
            <ac:spMk id="297" creationId="{00000000-0000-0000-0000-000000000000}"/>
          </ac:spMkLst>
        </pc:spChg>
        <pc:spChg chg="mod ord">
          <ac:chgData name="Rocy Turner" userId="de7ffe2e-4770-42f3-876e-bb5922a9f018" providerId="ADAL" clId="{C3D45FDA-DD9E-439F-897F-855DBEB3ADFC}" dt="2026-09-07T20:53:19.147" v="3222" actId="700"/>
          <ac:spMkLst>
            <pc:docMk/>
            <pc:sldMk cId="0" sldId="256"/>
            <ac:spMk id="298" creationId="{00000000-0000-0000-0000-000000000000}"/>
          </ac:spMkLst>
        </pc:spChg>
      </pc:sldChg>
      <pc:sldChg chg="addSp modSp mod modNotes">
        <pc:chgData name="Rocy Turner" userId="de7ffe2e-4770-42f3-876e-bb5922a9f018" providerId="ADAL" clId="{C3D45FDA-DD9E-439F-897F-855DBEB3ADFC}" dt="2026-09-07T20:49:24.633" v="3206"/>
        <pc:sldMkLst>
          <pc:docMk/>
          <pc:sldMk cId="0" sldId="257"/>
        </pc:sldMkLst>
        <pc:spChg chg="add mod">
          <ac:chgData name="Rocy Turner" userId="de7ffe2e-4770-42f3-876e-bb5922a9f018" providerId="ADAL" clId="{C3D45FDA-DD9E-439F-897F-855DBEB3ADFC}" dt="2026-09-06T19:30:57.992" v="16" actId="767"/>
          <ac:spMkLst>
            <pc:docMk/>
            <pc:sldMk cId="0" sldId="257"/>
            <ac:spMk id="4" creationId="{242DAA36-143F-CFC8-DEF0-43EF9CCC5780}"/>
          </ac:spMkLst>
        </pc:spChg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0" sldId="257"/>
            <ac:spMk id="322" creationId="{1B390ADF-71E5-8849-DAF5-A857BC2A5258}"/>
          </ac:spMkLst>
        </pc:spChg>
        <pc:spChg chg="mod">
          <ac:chgData name="Rocy Turner" userId="de7ffe2e-4770-42f3-876e-bb5922a9f018" providerId="ADAL" clId="{C3D45FDA-DD9E-439F-897F-855DBEB3ADFC}" dt="2026-09-06T20:27:14.360" v="23"/>
          <ac:spMkLst>
            <pc:docMk/>
            <pc:sldMk cId="0" sldId="257"/>
            <ac:spMk id="329" creationId="{580A0354-60A3-BB9E-9FFE-27234090D0B2}"/>
          </ac:spMkLst>
        </pc:spChg>
      </pc:sldChg>
      <pc:sldChg chg="addSp delSp modSp mod modClrScheme chgLayout modNotes">
        <pc:chgData name="Rocy Turner" userId="de7ffe2e-4770-42f3-876e-bb5922a9f018" providerId="ADAL" clId="{C3D45FDA-DD9E-439F-897F-855DBEB3ADFC}" dt="2026-09-07T22:47:08.889" v="3862" actId="14100"/>
        <pc:sldMkLst>
          <pc:docMk/>
          <pc:sldMk cId="0" sldId="265"/>
        </pc:sldMkLst>
        <pc:spChg chg="mod ord">
          <ac:chgData name="Rocy Turner" userId="de7ffe2e-4770-42f3-876e-bb5922a9f018" providerId="ADAL" clId="{C3D45FDA-DD9E-439F-897F-855DBEB3ADFC}" dt="2026-09-07T21:59:37.069" v="3483" actId="14100"/>
          <ac:spMkLst>
            <pc:docMk/>
            <pc:sldMk cId="0" sldId="265"/>
            <ac:spMk id="398" creationId="{00000000-0000-0000-0000-000000000000}"/>
          </ac:spMkLst>
        </pc:spChg>
        <pc:spChg chg="mod ord">
          <ac:chgData name="Rocy Turner" userId="de7ffe2e-4770-42f3-876e-bb5922a9f018" providerId="ADAL" clId="{C3D45FDA-DD9E-439F-897F-855DBEB3ADFC}" dt="2026-09-07T22:00:48.667" v="3492" actId="1076"/>
          <ac:spMkLst>
            <pc:docMk/>
            <pc:sldMk cId="0" sldId="265"/>
            <ac:spMk id="399" creationId="{00000000-0000-0000-0000-000000000000}"/>
          </ac:spMkLst>
        </pc:spChg>
        <pc:picChg chg="add mod">
          <ac:chgData name="Rocy Turner" userId="de7ffe2e-4770-42f3-876e-bb5922a9f018" providerId="ADAL" clId="{C3D45FDA-DD9E-439F-897F-855DBEB3ADFC}" dt="2026-09-07T22:47:08.889" v="3862" actId="14100"/>
          <ac:picMkLst>
            <pc:docMk/>
            <pc:sldMk cId="0" sldId="265"/>
            <ac:picMk id="9" creationId="{4A40A12D-165B-1C76-8820-FCE7490EC2E9}"/>
          </ac:picMkLst>
        </pc:picChg>
      </pc:sldChg>
      <pc:sldChg chg="addSp delSp modSp mod modClrScheme chgLayout">
        <pc:chgData name="Rocy Turner" userId="de7ffe2e-4770-42f3-876e-bb5922a9f018" providerId="ADAL" clId="{C3D45FDA-DD9E-439F-897F-855DBEB3ADFC}" dt="2026-09-07T21:44:05.568" v="3356" actId="1076"/>
        <pc:sldMkLst>
          <pc:docMk/>
          <pc:sldMk cId="856934886" sldId="267"/>
        </pc:sldMkLst>
        <pc:spChg chg="mod ord">
          <ac:chgData name="Rocy Turner" userId="de7ffe2e-4770-42f3-876e-bb5922a9f018" providerId="ADAL" clId="{C3D45FDA-DD9E-439F-897F-855DBEB3ADFC}" dt="2026-09-07T21:43:56.686" v="3352" actId="700"/>
          <ac:spMkLst>
            <pc:docMk/>
            <pc:sldMk cId="856934886" sldId="267"/>
            <ac:spMk id="7" creationId="{0AEE1366-146A-9167-5539-F971E274C1F0}"/>
          </ac:spMkLst>
        </pc:spChg>
        <pc:spChg chg="mod ord">
          <ac:chgData name="Rocy Turner" userId="de7ffe2e-4770-42f3-876e-bb5922a9f018" providerId="ADAL" clId="{C3D45FDA-DD9E-439F-897F-855DBEB3ADFC}" dt="2026-09-07T21:43:56.703" v="3353" actId="27636"/>
          <ac:spMkLst>
            <pc:docMk/>
            <pc:sldMk cId="856934886" sldId="267"/>
            <ac:spMk id="8" creationId="{72A0EFC6-9DF0-EACB-931C-F22642395506}"/>
          </ac:spMkLst>
        </pc:spChg>
        <pc:spChg chg="mod ord">
          <ac:chgData name="Rocy Turner" userId="de7ffe2e-4770-42f3-876e-bb5922a9f018" providerId="ADAL" clId="{C3D45FDA-DD9E-439F-897F-855DBEB3ADFC}" dt="2026-09-07T21:44:05.568" v="3356" actId="1076"/>
          <ac:spMkLst>
            <pc:docMk/>
            <pc:sldMk cId="856934886" sldId="267"/>
            <ac:spMk id="18" creationId="{32CA2B57-FB37-F0BF-C914-91BC29B1EBFC}"/>
          </ac:spMkLst>
        </pc:spChg>
        <pc:picChg chg="add mod ord">
          <ac:chgData name="Rocy Turner" userId="de7ffe2e-4770-42f3-876e-bb5922a9f018" providerId="ADAL" clId="{C3D45FDA-DD9E-439F-897F-855DBEB3ADFC}" dt="2026-09-07T21:43:59.286" v="3355"/>
          <ac:picMkLst>
            <pc:docMk/>
            <pc:sldMk cId="856934886" sldId="267"/>
            <ac:picMk id="4" creationId="{7986439A-EC1B-36BE-EE38-AADA2B547F1B}"/>
          </ac:picMkLst>
        </pc:picChg>
      </pc:sldChg>
      <pc:sldChg chg="modSp mod">
        <pc:chgData name="Rocy Turner" userId="de7ffe2e-4770-42f3-876e-bb5922a9f018" providerId="ADAL" clId="{C3D45FDA-DD9E-439F-897F-855DBEB3ADFC}" dt="2026-09-07T22:02:44.224" v="3544" actId="20577"/>
        <pc:sldMkLst>
          <pc:docMk/>
          <pc:sldMk cId="398847604" sldId="268"/>
        </pc:sldMkLst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398847604" sldId="268"/>
            <ac:spMk id="4" creationId="{606F6834-D74C-BC6F-CB8F-59EC2FD1F11F}"/>
          </ac:spMkLst>
        </pc:spChg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398847604" sldId="268"/>
            <ac:spMk id="9" creationId="{9C4D6C13-B2FA-EB38-D0D9-63B947D473BF}"/>
          </ac:spMkLst>
        </pc:spChg>
        <pc:spChg chg="mod">
          <ac:chgData name="Rocy Turner" userId="de7ffe2e-4770-42f3-876e-bb5922a9f018" providerId="ADAL" clId="{C3D45FDA-DD9E-439F-897F-855DBEB3ADFC}" dt="2026-09-07T22:02:44.224" v="3544" actId="20577"/>
          <ac:spMkLst>
            <pc:docMk/>
            <pc:sldMk cId="398847604" sldId="268"/>
            <ac:spMk id="11" creationId="{3D95B7A6-49FA-1F0B-BC1A-6A6C6EF03B68}"/>
          </ac:spMkLst>
        </pc:spChg>
      </pc:sldChg>
      <pc:sldChg chg="modSp add mod">
        <pc:chgData name="Rocy Turner" userId="de7ffe2e-4770-42f3-876e-bb5922a9f018" providerId="ADAL" clId="{C3D45FDA-DD9E-439F-897F-855DBEB3ADFC}" dt="2026-09-07T22:03:59.959" v="3564" actId="20577"/>
        <pc:sldMkLst>
          <pc:docMk/>
          <pc:sldMk cId="2431001890" sldId="271"/>
        </pc:sldMkLst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2431001890" sldId="271"/>
            <ac:spMk id="7" creationId="{225E3A78-83DF-C80F-DF54-9E54051CBF86}"/>
          </ac:spMkLst>
        </pc:spChg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2431001890" sldId="271"/>
            <ac:spMk id="8" creationId="{3E20704E-BB32-A6EB-C99C-03DBA81D5A03}"/>
          </ac:spMkLst>
        </pc:spChg>
        <pc:spChg chg="mod">
          <ac:chgData name="Rocy Turner" userId="de7ffe2e-4770-42f3-876e-bb5922a9f018" providerId="ADAL" clId="{C3D45FDA-DD9E-439F-897F-855DBEB3ADFC}" dt="2026-09-07T22:03:59.959" v="3564" actId="20577"/>
          <ac:spMkLst>
            <pc:docMk/>
            <pc:sldMk cId="2431001890" sldId="271"/>
            <ac:spMk id="18" creationId="{A047BA8D-C9ED-BC2C-D5CB-D3CC7344DD9D}"/>
          </ac:spMkLst>
        </pc:spChg>
      </pc:sldChg>
      <pc:sldChg chg="addSp modSp add mod">
        <pc:chgData name="Rocy Turner" userId="de7ffe2e-4770-42f3-876e-bb5922a9f018" providerId="ADAL" clId="{C3D45FDA-DD9E-439F-897F-855DBEB3ADFC}" dt="2026-09-07T22:10:29.579" v="3582" actId="115"/>
        <pc:sldMkLst>
          <pc:docMk/>
          <pc:sldMk cId="1901050818" sldId="273"/>
        </pc:sldMkLst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1901050818" sldId="273"/>
            <ac:spMk id="7" creationId="{4738B0DB-2E91-F161-83F8-9B54E74CF9D2}"/>
          </ac:spMkLst>
        </pc:spChg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1901050818" sldId="273"/>
            <ac:spMk id="8" creationId="{48E83373-03A8-DA70-EC18-EFFADD36C8A4}"/>
          </ac:spMkLst>
        </pc:spChg>
        <pc:spChg chg="mod">
          <ac:chgData name="Rocy Turner" userId="de7ffe2e-4770-42f3-876e-bb5922a9f018" providerId="ADAL" clId="{C3D45FDA-DD9E-439F-897F-855DBEB3ADFC}" dt="2026-09-07T22:10:29.579" v="3582" actId="115"/>
          <ac:spMkLst>
            <pc:docMk/>
            <pc:sldMk cId="1901050818" sldId="273"/>
            <ac:spMk id="18" creationId="{D749B03D-9C6C-BC0D-5CFE-1D4DC8B5326D}"/>
          </ac:spMkLst>
        </pc:spChg>
        <pc:picChg chg="add mod">
          <ac:chgData name="Rocy Turner" userId="de7ffe2e-4770-42f3-876e-bb5922a9f018" providerId="ADAL" clId="{C3D45FDA-DD9E-439F-897F-855DBEB3ADFC}" dt="2026-09-07T22:10:23.179" v="3580" actId="1076"/>
          <ac:picMkLst>
            <pc:docMk/>
            <pc:sldMk cId="1901050818" sldId="273"/>
            <ac:picMk id="3" creationId="{B3BD1F29-9715-042D-1F4A-7D9164769BC8}"/>
          </ac:picMkLst>
        </pc:picChg>
      </pc:sldChg>
      <pc:sldChg chg="addSp delSp modSp add mod modClrScheme chgLayout">
        <pc:chgData name="Rocy Turner" userId="de7ffe2e-4770-42f3-876e-bb5922a9f018" providerId="ADAL" clId="{C3D45FDA-DD9E-439F-897F-855DBEB3ADFC}" dt="2026-09-07T22:05:56.863" v="3573" actId="27636"/>
        <pc:sldMkLst>
          <pc:docMk/>
          <pc:sldMk cId="1934686340" sldId="277"/>
        </pc:sldMkLst>
        <pc:spChg chg="mod ord">
          <ac:chgData name="Rocy Turner" userId="de7ffe2e-4770-42f3-876e-bb5922a9f018" providerId="ADAL" clId="{C3D45FDA-DD9E-439F-897F-855DBEB3ADFC}" dt="2026-09-07T21:42:18.045" v="3346" actId="700"/>
          <ac:spMkLst>
            <pc:docMk/>
            <pc:sldMk cId="1934686340" sldId="277"/>
            <ac:spMk id="7" creationId="{DC3CF3C2-2756-E678-E14E-0A4DAD6CC8BE}"/>
          </ac:spMkLst>
        </pc:spChg>
        <pc:spChg chg="mod ord">
          <ac:chgData name="Rocy Turner" userId="de7ffe2e-4770-42f3-876e-bb5922a9f018" providerId="ADAL" clId="{C3D45FDA-DD9E-439F-897F-855DBEB3ADFC}" dt="2026-09-07T21:42:18.045" v="3346" actId="700"/>
          <ac:spMkLst>
            <pc:docMk/>
            <pc:sldMk cId="1934686340" sldId="277"/>
            <ac:spMk id="8" creationId="{6D51CCAB-3DD2-D9CB-09F1-484079071075}"/>
          </ac:spMkLst>
        </pc:spChg>
        <pc:spChg chg="mod ord">
          <ac:chgData name="Rocy Turner" userId="de7ffe2e-4770-42f3-876e-bb5922a9f018" providerId="ADAL" clId="{C3D45FDA-DD9E-439F-897F-855DBEB3ADFC}" dt="2026-09-07T22:05:56.863" v="3573" actId="27636"/>
          <ac:spMkLst>
            <pc:docMk/>
            <pc:sldMk cId="1934686340" sldId="277"/>
            <ac:spMk id="18" creationId="{5A17590D-3844-EFA3-3038-3325C3549B5E}"/>
          </ac:spMkLst>
        </pc:spChg>
        <pc:picChg chg="mod">
          <ac:chgData name="Rocy Turner" userId="de7ffe2e-4770-42f3-876e-bb5922a9f018" providerId="ADAL" clId="{C3D45FDA-DD9E-439F-897F-855DBEB3ADFC}" dt="2026-09-07T22:05:36.712" v="3570" actId="14100"/>
          <ac:picMkLst>
            <pc:docMk/>
            <pc:sldMk cId="1934686340" sldId="277"/>
            <ac:picMk id="5" creationId="{12E50DE4-BC89-EA47-8E6B-27E1D4B7CE16}"/>
          </ac:picMkLst>
        </pc:picChg>
        <pc:picChg chg="add mod ord">
          <ac:chgData name="Rocy Turner" userId="de7ffe2e-4770-42f3-876e-bb5922a9f018" providerId="ADAL" clId="{C3D45FDA-DD9E-439F-897F-855DBEB3ADFC}" dt="2026-09-07T21:42:50.493" v="3350" actId="14100"/>
          <ac:picMkLst>
            <pc:docMk/>
            <pc:sldMk cId="1934686340" sldId="277"/>
            <ac:picMk id="12" creationId="{1678D1F4-409D-9250-0CF4-D822276030E8}"/>
          </ac:picMkLst>
        </pc:picChg>
      </pc:sldChg>
      <pc:sldChg chg="addSp delSp modSp add mod modClrScheme chgLayout">
        <pc:chgData name="Rocy Turner" userId="de7ffe2e-4770-42f3-876e-bb5922a9f018" providerId="ADAL" clId="{C3D45FDA-DD9E-439F-897F-855DBEB3ADFC}" dt="2026-09-07T22:42:00.809" v="3840" actId="14100"/>
        <pc:sldMkLst>
          <pc:docMk/>
          <pc:sldMk cId="635979700" sldId="279"/>
        </pc:sldMkLst>
        <pc:spChg chg="mod ord">
          <ac:chgData name="Rocy Turner" userId="de7ffe2e-4770-42f3-876e-bb5922a9f018" providerId="ADAL" clId="{C3D45FDA-DD9E-439F-897F-855DBEB3ADFC}" dt="2026-09-07T20:49:24.633" v="3206"/>
          <ac:spMkLst>
            <pc:docMk/>
            <pc:sldMk cId="635979700" sldId="279"/>
            <ac:spMk id="7" creationId="{5C790F51-E31E-A384-2F16-A5258D6AD93A}"/>
          </ac:spMkLst>
        </pc:spChg>
        <pc:spChg chg="mod ord">
          <ac:chgData name="Rocy Turner" userId="de7ffe2e-4770-42f3-876e-bb5922a9f018" providerId="ADAL" clId="{C3D45FDA-DD9E-439F-897F-855DBEB3ADFC}" dt="2026-09-07T20:49:24.633" v="3206"/>
          <ac:spMkLst>
            <pc:docMk/>
            <pc:sldMk cId="635979700" sldId="279"/>
            <ac:spMk id="8" creationId="{6C13DF88-5510-BEF9-59C4-F87B058B7277}"/>
          </ac:spMkLst>
        </pc:spChg>
        <pc:spChg chg="mod ord">
          <ac:chgData name="Rocy Turner" userId="de7ffe2e-4770-42f3-876e-bb5922a9f018" providerId="ADAL" clId="{C3D45FDA-DD9E-439F-897F-855DBEB3ADFC}" dt="2026-09-07T20:49:23.612" v="3205"/>
          <ac:spMkLst>
            <pc:docMk/>
            <pc:sldMk cId="635979700" sldId="279"/>
            <ac:spMk id="18" creationId="{D6ADC644-CEF9-9A6B-D774-AAD220042B55}"/>
          </ac:spMkLst>
        </pc:spChg>
        <pc:picChg chg="mod">
          <ac:chgData name="Rocy Turner" userId="de7ffe2e-4770-42f3-876e-bb5922a9f018" providerId="ADAL" clId="{C3D45FDA-DD9E-439F-897F-855DBEB3ADFC}" dt="2026-09-07T22:05:06.043" v="3568" actId="14100"/>
          <ac:picMkLst>
            <pc:docMk/>
            <pc:sldMk cId="635979700" sldId="279"/>
            <ac:picMk id="5" creationId="{BF3674FF-5AC4-2749-C4DB-2077A0E12CCD}"/>
          </ac:picMkLst>
        </pc:picChg>
        <pc:picChg chg="add mod">
          <ac:chgData name="Rocy Turner" userId="de7ffe2e-4770-42f3-876e-bb5922a9f018" providerId="ADAL" clId="{C3D45FDA-DD9E-439F-897F-855DBEB3ADFC}" dt="2026-09-07T22:42:00.809" v="3840" actId="14100"/>
          <ac:picMkLst>
            <pc:docMk/>
            <pc:sldMk cId="635979700" sldId="279"/>
            <ac:picMk id="17" creationId="{E53D2B44-941F-1765-D7A8-372D47C83FAB}"/>
          </ac:picMkLst>
        </pc:picChg>
      </pc:sldChg>
      <pc:sldChg chg="addSp modSp add mod">
        <pc:chgData name="Rocy Turner" userId="de7ffe2e-4770-42f3-876e-bb5922a9f018" providerId="ADAL" clId="{C3D45FDA-DD9E-439F-897F-855DBEB3ADFC}" dt="2026-09-07T22:44:16.496" v="3852" actId="14100"/>
        <pc:sldMkLst>
          <pc:docMk/>
          <pc:sldMk cId="4042301168" sldId="283"/>
        </pc:sldMkLst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4042301168" sldId="283"/>
            <ac:spMk id="7" creationId="{E7C0830B-5178-A519-080A-648D497B388E}"/>
          </ac:spMkLst>
        </pc:spChg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4042301168" sldId="283"/>
            <ac:spMk id="8" creationId="{377DD4CD-D1B6-1205-7973-F554B7581DE6}"/>
          </ac:spMkLst>
        </pc:spChg>
        <pc:spChg chg="mod">
          <ac:chgData name="Rocy Turner" userId="de7ffe2e-4770-42f3-876e-bb5922a9f018" providerId="ADAL" clId="{C3D45FDA-DD9E-439F-897F-855DBEB3ADFC}" dt="2026-09-07T22:37:07.120" v="3832" actId="115"/>
          <ac:spMkLst>
            <pc:docMk/>
            <pc:sldMk cId="4042301168" sldId="283"/>
            <ac:spMk id="18" creationId="{7497BC2E-950A-F48E-DE69-8805BDB3C80A}"/>
          </ac:spMkLst>
        </pc:spChg>
        <pc:picChg chg="add mod">
          <ac:chgData name="Rocy Turner" userId="de7ffe2e-4770-42f3-876e-bb5922a9f018" providerId="ADAL" clId="{C3D45FDA-DD9E-439F-897F-855DBEB3ADFC}" dt="2026-09-07T22:37:24.193" v="3834" actId="1076"/>
          <ac:picMkLst>
            <pc:docMk/>
            <pc:sldMk cId="4042301168" sldId="283"/>
            <ac:picMk id="3" creationId="{56F80F33-C54B-B988-68D3-AF88B4CB6116}"/>
          </ac:picMkLst>
        </pc:picChg>
        <pc:picChg chg="mod">
          <ac:chgData name="Rocy Turner" userId="de7ffe2e-4770-42f3-876e-bb5922a9f018" providerId="ADAL" clId="{C3D45FDA-DD9E-439F-897F-855DBEB3ADFC}" dt="2026-09-07T22:44:16.496" v="3852" actId="14100"/>
          <ac:picMkLst>
            <pc:docMk/>
            <pc:sldMk cId="4042301168" sldId="283"/>
            <ac:picMk id="5" creationId="{EAFD12EA-0D66-22EF-E5FC-78DDAFEE3368}"/>
          </ac:picMkLst>
        </pc:picChg>
      </pc:sldChg>
      <pc:sldChg chg="modSp add mod ord">
        <pc:chgData name="Rocy Turner" userId="de7ffe2e-4770-42f3-876e-bb5922a9f018" providerId="ADAL" clId="{C3D45FDA-DD9E-439F-897F-855DBEB3ADFC}" dt="2026-09-07T22:52:14.554" v="3888" actId="113"/>
        <pc:sldMkLst>
          <pc:docMk/>
          <pc:sldMk cId="2342035002" sldId="285"/>
        </pc:sldMkLst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2342035002" sldId="285"/>
            <ac:spMk id="7" creationId="{0CBC4B3E-701F-33EE-D9DF-C2AE0BBA9428}"/>
          </ac:spMkLst>
        </pc:spChg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2342035002" sldId="285"/>
            <ac:spMk id="8" creationId="{E089CC10-A5B7-1700-D49E-4E4CB172F8DB}"/>
          </ac:spMkLst>
        </pc:spChg>
        <pc:spChg chg="mod">
          <ac:chgData name="Rocy Turner" userId="de7ffe2e-4770-42f3-876e-bb5922a9f018" providerId="ADAL" clId="{C3D45FDA-DD9E-439F-897F-855DBEB3ADFC}" dt="2026-09-07T22:52:14.554" v="3888" actId="113"/>
          <ac:spMkLst>
            <pc:docMk/>
            <pc:sldMk cId="2342035002" sldId="285"/>
            <ac:spMk id="18" creationId="{EC33920E-9E82-72B8-3C8D-684604D39EAE}"/>
          </ac:spMkLst>
        </pc:spChg>
      </pc:sldChg>
      <pc:sldChg chg="modSp add mod">
        <pc:chgData name="Rocy Turner" userId="de7ffe2e-4770-42f3-876e-bb5922a9f018" providerId="ADAL" clId="{C3D45FDA-DD9E-439F-897F-855DBEB3ADFC}" dt="2026-09-07T22:49:42.409" v="3876" actId="20577"/>
        <pc:sldMkLst>
          <pc:docMk/>
          <pc:sldMk cId="2954999369" sldId="287"/>
        </pc:sldMkLst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2954999369" sldId="287"/>
            <ac:spMk id="7" creationId="{49EBE323-4169-9CF0-146F-58A038A31870}"/>
          </ac:spMkLst>
        </pc:spChg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2954999369" sldId="287"/>
            <ac:spMk id="8" creationId="{2D199902-2FC1-DC90-B852-ACB1241E9312}"/>
          </ac:spMkLst>
        </pc:spChg>
        <pc:spChg chg="mod">
          <ac:chgData name="Rocy Turner" userId="de7ffe2e-4770-42f3-876e-bb5922a9f018" providerId="ADAL" clId="{C3D45FDA-DD9E-439F-897F-855DBEB3ADFC}" dt="2026-09-07T22:49:42.409" v="3876" actId="20577"/>
          <ac:spMkLst>
            <pc:docMk/>
            <pc:sldMk cId="2954999369" sldId="287"/>
            <ac:spMk id="18" creationId="{033A32C9-9733-B227-EB73-471D4D20FA61}"/>
          </ac:spMkLst>
        </pc:spChg>
      </pc:sldChg>
      <pc:sldChg chg="addSp delSp modSp add mod modClrScheme chgLayout">
        <pc:chgData name="Rocy Turner" userId="de7ffe2e-4770-42f3-876e-bb5922a9f018" providerId="ADAL" clId="{C3D45FDA-DD9E-439F-897F-855DBEB3ADFC}" dt="2026-09-07T21:47:42.586" v="3383" actId="27636"/>
        <pc:sldMkLst>
          <pc:docMk/>
          <pc:sldMk cId="1235599435" sldId="289"/>
        </pc:sldMkLst>
        <pc:spChg chg="mod ord">
          <ac:chgData name="Rocy Turner" userId="de7ffe2e-4770-42f3-876e-bb5922a9f018" providerId="ADAL" clId="{C3D45FDA-DD9E-439F-897F-855DBEB3ADFC}" dt="2026-09-07T21:44:54.083" v="3357" actId="700"/>
          <ac:spMkLst>
            <pc:docMk/>
            <pc:sldMk cId="1235599435" sldId="289"/>
            <ac:spMk id="7" creationId="{6D2D3779-5F47-AC88-1BB7-EEB87DE4E825}"/>
          </ac:spMkLst>
        </pc:spChg>
        <pc:spChg chg="mod ord">
          <ac:chgData name="Rocy Turner" userId="de7ffe2e-4770-42f3-876e-bb5922a9f018" providerId="ADAL" clId="{C3D45FDA-DD9E-439F-897F-855DBEB3ADFC}" dt="2026-09-07T21:44:54.107" v="3359" actId="27636"/>
          <ac:spMkLst>
            <pc:docMk/>
            <pc:sldMk cId="1235599435" sldId="289"/>
            <ac:spMk id="8" creationId="{3F1126A6-0BC4-A00D-7B76-C8E86FECBB43}"/>
          </ac:spMkLst>
        </pc:spChg>
        <pc:spChg chg="mod ord">
          <ac:chgData name="Rocy Turner" userId="de7ffe2e-4770-42f3-876e-bb5922a9f018" providerId="ADAL" clId="{C3D45FDA-DD9E-439F-897F-855DBEB3ADFC}" dt="2026-09-07T21:47:42.586" v="3383" actId="27636"/>
          <ac:spMkLst>
            <pc:docMk/>
            <pc:sldMk cId="1235599435" sldId="289"/>
            <ac:spMk id="18" creationId="{EF4431F2-C426-9B56-6151-A2543026FA30}"/>
          </ac:spMkLst>
        </pc:spChg>
        <pc:picChg chg="add mod">
          <ac:chgData name="Rocy Turner" userId="de7ffe2e-4770-42f3-876e-bb5922a9f018" providerId="ADAL" clId="{C3D45FDA-DD9E-439F-897F-855DBEB3ADFC}" dt="2026-09-07T21:47:21.738" v="3378" actId="1076"/>
          <ac:picMkLst>
            <pc:docMk/>
            <pc:sldMk cId="1235599435" sldId="289"/>
            <ac:picMk id="14" creationId="{C3B02AEA-CD4A-88CD-7361-2643450018D2}"/>
          </ac:picMkLst>
        </pc:picChg>
      </pc:sldChg>
      <pc:sldChg chg="addSp delSp modSp mod modClrScheme chgLayout">
        <pc:chgData name="Rocy Turner" userId="de7ffe2e-4770-42f3-876e-bb5922a9f018" providerId="ADAL" clId="{C3D45FDA-DD9E-439F-897F-855DBEB3ADFC}" dt="2026-09-07T21:48:53.579" v="3396" actId="115"/>
        <pc:sldMkLst>
          <pc:docMk/>
          <pc:sldMk cId="238467710" sldId="290"/>
        </pc:sldMkLst>
        <pc:spChg chg="mod ord">
          <ac:chgData name="Rocy Turner" userId="de7ffe2e-4770-42f3-876e-bb5922a9f018" providerId="ADAL" clId="{C3D45FDA-DD9E-439F-897F-855DBEB3ADFC}" dt="2026-09-07T20:49:24.633" v="3206"/>
          <ac:spMkLst>
            <pc:docMk/>
            <pc:sldMk cId="238467710" sldId="290"/>
            <ac:spMk id="4" creationId="{4FC7AA46-CBA1-0F01-F72A-4004E0A4E82B}"/>
          </ac:spMkLst>
        </pc:spChg>
        <pc:spChg chg="mod ord">
          <ac:chgData name="Rocy Turner" userId="de7ffe2e-4770-42f3-876e-bb5922a9f018" providerId="ADAL" clId="{C3D45FDA-DD9E-439F-897F-855DBEB3ADFC}" dt="2026-09-07T21:48:21.307" v="3386" actId="207"/>
          <ac:spMkLst>
            <pc:docMk/>
            <pc:sldMk cId="238467710" sldId="290"/>
            <ac:spMk id="5" creationId="{EE4CDBF1-0CC7-C7DD-2EB9-2C0248DB5465}"/>
          </ac:spMkLst>
        </pc:spChg>
        <pc:spChg chg="mod ord">
          <ac:chgData name="Rocy Turner" userId="de7ffe2e-4770-42f3-876e-bb5922a9f018" providerId="ADAL" clId="{C3D45FDA-DD9E-439F-897F-855DBEB3ADFC}" dt="2026-09-07T21:48:53.579" v="3396" actId="115"/>
          <ac:spMkLst>
            <pc:docMk/>
            <pc:sldMk cId="238467710" sldId="290"/>
            <ac:spMk id="6" creationId="{99DAAB6D-6532-8DC1-6C14-75608078CE7E}"/>
          </ac:spMkLst>
        </pc:spChg>
        <pc:picChg chg="add mod">
          <ac:chgData name="Rocy Turner" userId="de7ffe2e-4770-42f3-876e-bb5922a9f018" providerId="ADAL" clId="{C3D45FDA-DD9E-439F-897F-855DBEB3ADFC}" dt="2026-09-07T18:50:46.714" v="837" actId="1076"/>
          <ac:picMkLst>
            <pc:docMk/>
            <pc:sldMk cId="238467710" sldId="290"/>
            <ac:picMk id="24" creationId="{D5A41769-53D8-E0E3-BC81-D035354328A2}"/>
          </ac:picMkLst>
        </pc:picChg>
      </pc:sldChg>
      <pc:sldChg chg="addSp modSp add mod">
        <pc:chgData name="Rocy Turner" userId="de7ffe2e-4770-42f3-876e-bb5922a9f018" providerId="ADAL" clId="{C3D45FDA-DD9E-439F-897F-855DBEB3ADFC}" dt="2026-09-07T22:43:07.982" v="3847" actId="14100"/>
        <pc:sldMkLst>
          <pc:docMk/>
          <pc:sldMk cId="3375428434" sldId="292"/>
        </pc:sldMkLst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3375428434" sldId="292"/>
            <ac:spMk id="7" creationId="{098D0C07-BCD3-D7CE-2120-8CA40FC5693E}"/>
          </ac:spMkLst>
        </pc:spChg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3375428434" sldId="292"/>
            <ac:spMk id="8" creationId="{8DC98516-ADC5-5369-2A3D-B3A2F8F560E2}"/>
          </ac:spMkLst>
        </pc:spChg>
        <pc:spChg chg="mod">
          <ac:chgData name="Rocy Turner" userId="de7ffe2e-4770-42f3-876e-bb5922a9f018" providerId="ADAL" clId="{C3D45FDA-DD9E-439F-897F-855DBEB3ADFC}" dt="2026-09-07T20:49:23.612" v="3205"/>
          <ac:spMkLst>
            <pc:docMk/>
            <pc:sldMk cId="3375428434" sldId="292"/>
            <ac:spMk id="18" creationId="{233B3396-2419-6965-7E4A-A1DECEB21FB2}"/>
          </ac:spMkLst>
        </pc:spChg>
        <pc:picChg chg="add mod">
          <ac:chgData name="Rocy Turner" userId="de7ffe2e-4770-42f3-876e-bb5922a9f018" providerId="ADAL" clId="{C3D45FDA-DD9E-439F-897F-855DBEB3ADFC}" dt="2026-09-07T22:42:26.619" v="3845" actId="1076"/>
          <ac:picMkLst>
            <pc:docMk/>
            <pc:sldMk cId="3375428434" sldId="292"/>
            <ac:picMk id="3" creationId="{F62A14AC-1230-7324-27A7-6ACFA19047E0}"/>
          </ac:picMkLst>
        </pc:picChg>
        <pc:picChg chg="mod">
          <ac:chgData name="Rocy Turner" userId="de7ffe2e-4770-42f3-876e-bb5922a9f018" providerId="ADAL" clId="{C3D45FDA-DD9E-439F-897F-855DBEB3ADFC}" dt="2026-09-07T22:43:07.982" v="3847" actId="14100"/>
          <ac:picMkLst>
            <pc:docMk/>
            <pc:sldMk cId="3375428434" sldId="292"/>
            <ac:picMk id="5" creationId="{89592578-A548-8F4F-95CB-8702D236EAEF}"/>
          </ac:picMkLst>
        </pc:picChg>
      </pc:sldChg>
      <pc:sldChg chg="addSp delSp modSp add mod modClrScheme chgLayout">
        <pc:chgData name="Rocy Turner" userId="de7ffe2e-4770-42f3-876e-bb5922a9f018" providerId="ADAL" clId="{C3D45FDA-DD9E-439F-897F-855DBEB3ADFC}" dt="2026-09-07T21:53:29.810" v="3428" actId="404"/>
        <pc:sldMkLst>
          <pc:docMk/>
          <pc:sldMk cId="2826090734" sldId="295"/>
        </pc:sldMkLst>
        <pc:spChg chg="mod ord">
          <ac:chgData name="Rocy Turner" userId="de7ffe2e-4770-42f3-876e-bb5922a9f018" providerId="ADAL" clId="{C3D45FDA-DD9E-439F-897F-855DBEB3ADFC}" dt="2026-09-07T20:49:24.633" v="3206"/>
          <ac:spMkLst>
            <pc:docMk/>
            <pc:sldMk cId="2826090734" sldId="295"/>
            <ac:spMk id="4" creationId="{C295A7B0-5617-FE1E-CC46-1B22F879F539}"/>
          </ac:spMkLst>
        </pc:spChg>
        <pc:spChg chg="mod">
          <ac:chgData name="Rocy Turner" userId="de7ffe2e-4770-42f3-876e-bb5922a9f018" providerId="ADAL" clId="{C3D45FDA-DD9E-439F-897F-855DBEB3ADFC}" dt="2026-09-07T21:49:10.189" v="3398" actId="207"/>
          <ac:spMkLst>
            <pc:docMk/>
            <pc:sldMk cId="2826090734" sldId="295"/>
            <ac:spMk id="5" creationId="{71F46729-46A2-98EB-C60F-98E2325DD53D}"/>
          </ac:spMkLst>
        </pc:spChg>
        <pc:spChg chg="mod ord">
          <ac:chgData name="Rocy Turner" userId="de7ffe2e-4770-42f3-876e-bb5922a9f018" providerId="ADAL" clId="{C3D45FDA-DD9E-439F-897F-855DBEB3ADFC}" dt="2026-09-07T21:53:29.810" v="3428" actId="404"/>
          <ac:spMkLst>
            <pc:docMk/>
            <pc:sldMk cId="2826090734" sldId="295"/>
            <ac:spMk id="6" creationId="{357D825F-DB5D-0769-A13A-42C3915BAC05}"/>
          </ac:spMkLst>
        </pc:spChg>
        <pc:picChg chg="add mod ord">
          <ac:chgData name="Rocy Turner" userId="de7ffe2e-4770-42f3-876e-bb5922a9f018" providerId="ADAL" clId="{C3D45FDA-DD9E-439F-897F-855DBEB3ADFC}" dt="2026-09-07T19:00:54.195" v="844" actId="14100"/>
          <ac:picMkLst>
            <pc:docMk/>
            <pc:sldMk cId="2826090734" sldId="295"/>
            <ac:picMk id="3" creationId="{4D601167-139F-C5D0-A0AF-C3488CF2FAFE}"/>
          </ac:picMkLst>
        </pc:picChg>
      </pc:sldChg>
      <pc:sldChg chg="addSp delSp modSp add mod modClrScheme chgLayout">
        <pc:chgData name="Rocy Turner" userId="de7ffe2e-4770-42f3-876e-bb5922a9f018" providerId="ADAL" clId="{C3D45FDA-DD9E-439F-897F-855DBEB3ADFC}" dt="2026-09-07T22:31:20.620" v="3830" actId="1076"/>
        <pc:sldMkLst>
          <pc:docMk/>
          <pc:sldMk cId="337195329" sldId="297"/>
        </pc:sldMkLst>
        <pc:spChg chg="mod">
          <ac:chgData name="Rocy Turner" userId="de7ffe2e-4770-42f3-876e-bb5922a9f018" providerId="ADAL" clId="{C3D45FDA-DD9E-439F-897F-855DBEB3ADFC}" dt="2026-09-07T22:30:30.525" v="3823" actId="26606"/>
          <ac:spMkLst>
            <pc:docMk/>
            <pc:sldMk cId="337195329" sldId="297"/>
            <ac:spMk id="4" creationId="{B8AFB625-9DB3-D4F5-A8F9-BF2EE98FFDFA}"/>
          </ac:spMkLst>
        </pc:spChg>
        <pc:spChg chg="mod">
          <ac:chgData name="Rocy Turner" userId="de7ffe2e-4770-42f3-876e-bb5922a9f018" providerId="ADAL" clId="{C3D45FDA-DD9E-439F-897F-855DBEB3ADFC}" dt="2026-09-07T22:31:20.620" v="3830" actId="1076"/>
          <ac:spMkLst>
            <pc:docMk/>
            <pc:sldMk cId="337195329" sldId="297"/>
            <ac:spMk id="5" creationId="{7F6926E0-40B3-7C88-19CA-FFEAE491B621}"/>
          </ac:spMkLst>
        </pc:spChg>
        <pc:spChg chg="mod">
          <ac:chgData name="Rocy Turner" userId="de7ffe2e-4770-42f3-876e-bb5922a9f018" providerId="ADAL" clId="{C3D45FDA-DD9E-439F-897F-855DBEB3ADFC}" dt="2026-09-07T22:31:08.917" v="3829" actId="1076"/>
          <ac:spMkLst>
            <pc:docMk/>
            <pc:sldMk cId="337195329" sldId="297"/>
            <ac:spMk id="6" creationId="{E1AD2E1B-85E7-B266-6A81-C98F600B0B2B}"/>
          </ac:spMkLst>
        </pc:spChg>
        <pc:picChg chg="add mod ord">
          <ac:chgData name="Rocy Turner" userId="de7ffe2e-4770-42f3-876e-bb5922a9f018" providerId="ADAL" clId="{C3D45FDA-DD9E-439F-897F-855DBEB3ADFC}" dt="2026-09-07T22:30:30.525" v="3823" actId="26606"/>
          <ac:picMkLst>
            <pc:docMk/>
            <pc:sldMk cId="337195329" sldId="297"/>
            <ac:picMk id="13" creationId="{8BD90C3F-2896-EEFA-B205-114E98C2DA67}"/>
          </ac:picMkLst>
        </pc:picChg>
      </pc:sldChg>
      <pc:sldChg chg="addSp delSp modSp add mod modClrScheme chgLayout">
        <pc:chgData name="Rocy Turner" userId="de7ffe2e-4770-42f3-876e-bb5922a9f018" providerId="ADAL" clId="{C3D45FDA-DD9E-439F-897F-855DBEB3ADFC}" dt="2026-09-07T21:52:58.749" v="3427" actId="1076"/>
        <pc:sldMkLst>
          <pc:docMk/>
          <pc:sldMk cId="1292692750" sldId="299"/>
        </pc:sldMkLst>
        <pc:spChg chg="mod ord">
          <ac:chgData name="Rocy Turner" userId="de7ffe2e-4770-42f3-876e-bb5922a9f018" providerId="ADAL" clId="{C3D45FDA-DD9E-439F-897F-855DBEB3ADFC}" dt="2026-09-07T21:50:58.097" v="3412" actId="700"/>
          <ac:spMkLst>
            <pc:docMk/>
            <pc:sldMk cId="1292692750" sldId="299"/>
            <ac:spMk id="4" creationId="{C030F283-F4BA-EA70-6951-676E028418EB}"/>
          </ac:spMkLst>
        </pc:spChg>
        <pc:spChg chg="mod ord">
          <ac:chgData name="Rocy Turner" userId="de7ffe2e-4770-42f3-876e-bb5922a9f018" providerId="ADAL" clId="{C3D45FDA-DD9E-439F-897F-855DBEB3ADFC}" dt="2026-09-07T21:52:50.962" v="3426" actId="207"/>
          <ac:spMkLst>
            <pc:docMk/>
            <pc:sldMk cId="1292692750" sldId="299"/>
            <ac:spMk id="5" creationId="{E76FFC0B-88C3-56B7-DE6F-B548930A6765}"/>
          </ac:spMkLst>
        </pc:spChg>
        <pc:spChg chg="mod ord">
          <ac:chgData name="Rocy Turner" userId="de7ffe2e-4770-42f3-876e-bb5922a9f018" providerId="ADAL" clId="{C3D45FDA-DD9E-439F-897F-855DBEB3ADFC}" dt="2026-09-07T21:52:02.929" v="3422" actId="15"/>
          <ac:spMkLst>
            <pc:docMk/>
            <pc:sldMk cId="1292692750" sldId="299"/>
            <ac:spMk id="6" creationId="{ECC03F22-2189-188C-7BF2-0BEF4FBDF92C}"/>
          </ac:spMkLst>
        </pc:spChg>
        <pc:picChg chg="mod">
          <ac:chgData name="Rocy Turner" userId="de7ffe2e-4770-42f3-876e-bb5922a9f018" providerId="ADAL" clId="{C3D45FDA-DD9E-439F-897F-855DBEB3ADFC}" dt="2026-09-07T21:52:58.749" v="3427" actId="1076"/>
          <ac:picMkLst>
            <pc:docMk/>
            <pc:sldMk cId="1292692750" sldId="299"/>
            <ac:picMk id="7" creationId="{D38CB9C4-AA61-DD49-F134-3279FAF2E0E2}"/>
          </ac:picMkLst>
        </pc:picChg>
      </pc:sldChg>
      <pc:sldChg chg="addSp delSp modSp add mod modClrScheme chgLayout">
        <pc:chgData name="Rocy Turner" userId="de7ffe2e-4770-42f3-876e-bb5922a9f018" providerId="ADAL" clId="{C3D45FDA-DD9E-439F-897F-855DBEB3ADFC}" dt="2026-09-07T21:56:58.741" v="3466" actId="1076"/>
        <pc:sldMkLst>
          <pc:docMk/>
          <pc:sldMk cId="683156314" sldId="301"/>
        </pc:sldMkLst>
        <pc:spChg chg="mod">
          <ac:chgData name="Rocy Turner" userId="de7ffe2e-4770-42f3-876e-bb5922a9f018" providerId="ADAL" clId="{C3D45FDA-DD9E-439F-897F-855DBEB3ADFC}" dt="2026-09-07T20:49:24.633" v="3206"/>
          <ac:spMkLst>
            <pc:docMk/>
            <pc:sldMk cId="683156314" sldId="301"/>
            <ac:spMk id="4" creationId="{5CC32550-9B93-EC2D-EC4E-2E48E5E98488}"/>
          </ac:spMkLst>
        </pc:spChg>
        <pc:spChg chg="mod">
          <ac:chgData name="Rocy Turner" userId="de7ffe2e-4770-42f3-876e-bb5922a9f018" providerId="ADAL" clId="{C3D45FDA-DD9E-439F-897F-855DBEB3ADFC}" dt="2026-09-07T21:55:37.661" v="3448" actId="207"/>
          <ac:spMkLst>
            <pc:docMk/>
            <pc:sldMk cId="683156314" sldId="301"/>
            <ac:spMk id="5" creationId="{FC9E159C-533B-FB4C-7CE0-112BF290F9E4}"/>
          </ac:spMkLst>
        </pc:spChg>
        <pc:spChg chg="add mod">
          <ac:chgData name="Rocy Turner" userId="de7ffe2e-4770-42f3-876e-bb5922a9f018" providerId="ADAL" clId="{C3D45FDA-DD9E-439F-897F-855DBEB3ADFC}" dt="2026-09-07T21:56:58.741" v="3466" actId="1076"/>
          <ac:spMkLst>
            <pc:docMk/>
            <pc:sldMk cId="683156314" sldId="301"/>
            <ac:spMk id="14" creationId="{0FF9CD14-E92D-8A61-0180-3433637C42B8}"/>
          </ac:spMkLst>
        </pc:spChg>
        <pc:picChg chg="add mod ord">
          <ac:chgData name="Rocy Turner" userId="de7ffe2e-4770-42f3-876e-bb5922a9f018" providerId="ADAL" clId="{C3D45FDA-DD9E-439F-897F-855DBEB3ADFC}" dt="2026-09-07T20:49:24.633" v="3206"/>
          <ac:picMkLst>
            <pc:docMk/>
            <pc:sldMk cId="683156314" sldId="301"/>
            <ac:picMk id="9" creationId="{2FD0FF5C-ACC3-C3FE-C430-9E9C71D697AE}"/>
          </ac:picMkLst>
        </pc:picChg>
        <pc:picChg chg="add mod">
          <ac:chgData name="Rocy Turner" userId="de7ffe2e-4770-42f3-876e-bb5922a9f018" providerId="ADAL" clId="{C3D45FDA-DD9E-439F-897F-855DBEB3ADFC}" dt="2026-09-07T21:56:34.890" v="3463" actId="1076"/>
          <ac:picMkLst>
            <pc:docMk/>
            <pc:sldMk cId="683156314" sldId="301"/>
            <ac:picMk id="11" creationId="{748CA38C-7B9A-CC14-2EBF-3C4E49C76833}"/>
          </ac:picMkLst>
        </pc:picChg>
      </pc:sldChg>
      <pc:sldChg chg="modSp add mod">
        <pc:chgData name="Rocy Turner" userId="de7ffe2e-4770-42f3-876e-bb5922a9f018" providerId="ADAL" clId="{C3D45FDA-DD9E-439F-897F-855DBEB3ADFC}" dt="2026-09-07T22:46:42.535" v="3857" actId="14100"/>
        <pc:sldMkLst>
          <pc:docMk/>
          <pc:sldMk cId="3273177732" sldId="302"/>
        </pc:sldMkLst>
        <pc:spChg chg="mod">
          <ac:chgData name="Rocy Turner" userId="de7ffe2e-4770-42f3-876e-bb5922a9f018" providerId="ADAL" clId="{C3D45FDA-DD9E-439F-897F-855DBEB3ADFC}" dt="2026-09-07T21:58:55.675" v="3473" actId="14100"/>
          <ac:spMkLst>
            <pc:docMk/>
            <pc:sldMk cId="3273177732" sldId="302"/>
            <ac:spMk id="398" creationId="{A967B3D1-9EF9-650A-F8E6-AD838F400055}"/>
          </ac:spMkLst>
        </pc:spChg>
        <pc:spChg chg="mod">
          <ac:chgData name="Rocy Turner" userId="de7ffe2e-4770-42f3-876e-bb5922a9f018" providerId="ADAL" clId="{C3D45FDA-DD9E-439F-897F-855DBEB3ADFC}" dt="2026-09-07T21:58:22.843" v="3469" actId="12"/>
          <ac:spMkLst>
            <pc:docMk/>
            <pc:sldMk cId="3273177732" sldId="302"/>
            <ac:spMk id="399" creationId="{4E99B075-379A-FC9B-9193-50CD91E94848}"/>
          </ac:spMkLst>
        </pc:spChg>
        <pc:picChg chg="mod">
          <ac:chgData name="Rocy Turner" userId="de7ffe2e-4770-42f3-876e-bb5922a9f018" providerId="ADAL" clId="{C3D45FDA-DD9E-439F-897F-855DBEB3ADFC}" dt="2026-09-07T22:46:42.535" v="3857" actId="14100"/>
          <ac:picMkLst>
            <pc:docMk/>
            <pc:sldMk cId="3273177732" sldId="302"/>
            <ac:picMk id="9" creationId="{7A673DE1-2A59-E701-A83A-1BD51B4A313C}"/>
          </ac:picMkLst>
        </pc:picChg>
      </pc:sldChg>
      <pc:sldChg chg="addSp delSp modSp new mod modClrScheme chgLayout">
        <pc:chgData name="Rocy Turner" userId="de7ffe2e-4770-42f3-876e-bb5922a9f018" providerId="ADAL" clId="{C3D45FDA-DD9E-439F-897F-855DBEB3ADFC}" dt="2026-09-07T20:49:24.633" v="3206"/>
        <pc:sldMkLst>
          <pc:docMk/>
          <pc:sldMk cId="2871629524" sldId="303"/>
        </pc:sldMkLst>
        <pc:spChg chg="mod ord">
          <ac:chgData name="Rocy Turner" userId="de7ffe2e-4770-42f3-876e-bb5922a9f018" providerId="ADAL" clId="{C3D45FDA-DD9E-439F-897F-855DBEB3ADFC}" dt="2026-09-07T20:49:24.633" v="3206"/>
          <ac:spMkLst>
            <pc:docMk/>
            <pc:sldMk cId="2871629524" sldId="303"/>
            <ac:spMk id="5" creationId="{7837658E-CE14-11DB-ED8C-9BB29C1E51B9}"/>
          </ac:spMkLst>
        </pc:spChg>
        <pc:spChg chg="add mod ord">
          <ac:chgData name="Rocy Turner" userId="de7ffe2e-4770-42f3-876e-bb5922a9f018" providerId="ADAL" clId="{C3D45FDA-DD9E-439F-897F-855DBEB3ADFC}" dt="2026-09-07T20:49:24.633" v="3206"/>
          <ac:spMkLst>
            <pc:docMk/>
            <pc:sldMk cId="2871629524" sldId="303"/>
            <ac:spMk id="6" creationId="{253D07F4-32E5-0F7B-625A-6E4ECADCC12C}"/>
          </ac:spMkLst>
        </pc:spChg>
        <pc:graphicFrameChg chg="add mod ord modGraphic">
          <ac:chgData name="Rocy Turner" userId="de7ffe2e-4770-42f3-876e-bb5922a9f018" providerId="ADAL" clId="{C3D45FDA-DD9E-439F-897F-855DBEB3ADFC}" dt="2026-09-07T20:43:35.049" v="3163" actId="404"/>
          <ac:graphicFrameMkLst>
            <pc:docMk/>
            <pc:sldMk cId="2871629524" sldId="303"/>
            <ac:graphicFrameMk id="8" creationId="{974A79B6-35D2-6C09-B5EC-26053F67B2A7}"/>
          </ac:graphicFrameMkLst>
        </pc:graphicFrameChg>
      </pc:sldChg>
      <pc:sldChg chg="addSp delSp modSp add mod modClrScheme chgLayout">
        <pc:chgData name="Rocy Turner" userId="de7ffe2e-4770-42f3-876e-bb5922a9f018" providerId="ADAL" clId="{C3D45FDA-DD9E-439F-897F-855DBEB3ADFC}" dt="2026-09-07T20:57:38.851" v="3237" actId="20577"/>
        <pc:sldMkLst>
          <pc:docMk/>
          <pc:sldMk cId="1798050337" sldId="304"/>
        </pc:sldMkLst>
        <pc:spChg chg="mod ord">
          <ac:chgData name="Rocy Turner" userId="de7ffe2e-4770-42f3-876e-bb5922a9f018" providerId="ADAL" clId="{C3D45FDA-DD9E-439F-897F-855DBEB3ADFC}" dt="2026-09-07T20:56:39.195" v="3223" actId="26606"/>
          <ac:spMkLst>
            <pc:docMk/>
            <pc:sldMk cId="1798050337" sldId="304"/>
            <ac:spMk id="5" creationId="{015F9490-26ED-0CFD-0881-A855AFCFBAB6}"/>
          </ac:spMkLst>
        </pc:spChg>
        <pc:spChg chg="mod ord">
          <ac:chgData name="Rocy Turner" userId="de7ffe2e-4770-42f3-876e-bb5922a9f018" providerId="ADAL" clId="{C3D45FDA-DD9E-439F-897F-855DBEB3ADFC}" dt="2026-09-07T20:57:21.946" v="3225" actId="207"/>
          <ac:spMkLst>
            <pc:docMk/>
            <pc:sldMk cId="1798050337" sldId="304"/>
            <ac:spMk id="6" creationId="{9CEBFED2-7DF5-3BD0-B881-06CBBF441D8F}"/>
          </ac:spMkLst>
        </pc:spChg>
        <pc:graphicFrameChg chg="mod ord modGraphic">
          <ac:chgData name="Rocy Turner" userId="de7ffe2e-4770-42f3-876e-bb5922a9f018" providerId="ADAL" clId="{C3D45FDA-DD9E-439F-897F-855DBEB3ADFC}" dt="2026-09-07T20:57:38.851" v="3237" actId="20577"/>
          <ac:graphicFrameMkLst>
            <pc:docMk/>
            <pc:sldMk cId="1798050337" sldId="304"/>
            <ac:graphicFrameMk id="8" creationId="{161327FB-B8D1-BA52-0BA7-E4A1EB5752F1}"/>
          </ac:graphicFrameMkLst>
        </pc:graphicFrameChg>
      </pc:sldChg>
      <pc:sldChg chg="addSp delSp modSp new mod ord modClrScheme chgLayout">
        <pc:chgData name="Rocy Turner" userId="de7ffe2e-4770-42f3-876e-bb5922a9f018" providerId="ADAL" clId="{C3D45FDA-DD9E-439F-897F-855DBEB3ADFC}" dt="2026-09-07T21:33:41.510" v="3334"/>
        <pc:sldMkLst>
          <pc:docMk/>
          <pc:sldMk cId="1287820114" sldId="306"/>
        </pc:sldMkLst>
        <pc:spChg chg="mod">
          <ac:chgData name="Rocy Turner" userId="de7ffe2e-4770-42f3-876e-bb5922a9f018" providerId="ADAL" clId="{C3D45FDA-DD9E-439F-897F-855DBEB3ADFC}" dt="2026-09-07T21:26:36.347" v="3312" actId="207"/>
          <ac:spMkLst>
            <pc:docMk/>
            <pc:sldMk cId="1287820114" sldId="306"/>
            <ac:spMk id="2" creationId="{9B8ACCFA-6AEC-2941-61C0-84B7CD1BB177}"/>
          </ac:spMkLst>
        </pc:spChg>
        <pc:spChg chg="mod">
          <ac:chgData name="Rocy Turner" userId="de7ffe2e-4770-42f3-876e-bb5922a9f018" providerId="ADAL" clId="{C3D45FDA-DD9E-439F-897F-855DBEB3ADFC}" dt="2026-09-07T21:26:04.983" v="3308" actId="26606"/>
          <ac:spMkLst>
            <pc:docMk/>
            <pc:sldMk cId="1287820114" sldId="306"/>
            <ac:spMk id="4" creationId="{0B77932D-A513-0506-7354-79C2FC091F9E}"/>
          </ac:spMkLst>
        </pc:spChg>
        <pc:graphicFrameChg chg="add mod">
          <ac:chgData name="Rocy Turner" userId="de7ffe2e-4770-42f3-876e-bb5922a9f018" providerId="ADAL" clId="{C3D45FDA-DD9E-439F-897F-855DBEB3ADFC}" dt="2026-09-07T21:33:22.532" v="3332" actId="1076"/>
          <ac:graphicFrameMkLst>
            <pc:docMk/>
            <pc:sldMk cId="1287820114" sldId="306"/>
            <ac:graphicFrameMk id="13" creationId="{42FAD65A-6BD1-4764-B20C-A8BE26DED506}"/>
          </ac:graphicFrameMkLst>
        </pc:graphicFrameChg>
      </pc:sldChg>
      <pc:sldChg chg="addSp delSp modSp add mod modClrScheme chgLayout">
        <pc:chgData name="Rocy Turner" userId="de7ffe2e-4770-42f3-876e-bb5922a9f018" providerId="ADAL" clId="{C3D45FDA-DD9E-439F-897F-855DBEB3ADFC}" dt="2026-09-07T22:28:11.198" v="3811" actId="20577"/>
        <pc:sldMkLst>
          <pc:docMk/>
          <pc:sldMk cId="1784236757" sldId="307"/>
        </pc:sldMkLst>
        <pc:spChg chg="mod ord">
          <ac:chgData name="Rocy Turner" userId="de7ffe2e-4770-42f3-876e-bb5922a9f018" providerId="ADAL" clId="{C3D45FDA-DD9E-439F-897F-855DBEB3ADFC}" dt="2026-09-07T22:20:10.675" v="3587" actId="700"/>
          <ac:spMkLst>
            <pc:docMk/>
            <pc:sldMk cId="1784236757" sldId="307"/>
            <ac:spMk id="4" creationId="{B2869A7B-0059-AD53-84FF-4CEF4225AE86}"/>
          </ac:spMkLst>
        </pc:spChg>
        <pc:spChg chg="mod ord">
          <ac:chgData name="Rocy Turner" userId="de7ffe2e-4770-42f3-876e-bb5922a9f018" providerId="ADAL" clId="{C3D45FDA-DD9E-439F-897F-855DBEB3ADFC}" dt="2026-09-07T22:20:10.675" v="3587" actId="700"/>
          <ac:spMkLst>
            <pc:docMk/>
            <pc:sldMk cId="1784236757" sldId="307"/>
            <ac:spMk id="5" creationId="{7AFD6059-EF3A-C1EA-E77F-01A86B174FE2}"/>
          </ac:spMkLst>
        </pc:spChg>
        <pc:spChg chg="add mod">
          <ac:chgData name="Rocy Turner" userId="de7ffe2e-4770-42f3-876e-bb5922a9f018" providerId="ADAL" clId="{C3D45FDA-DD9E-439F-897F-855DBEB3ADFC}" dt="2026-09-07T22:28:11.198" v="3811" actId="20577"/>
          <ac:spMkLst>
            <pc:docMk/>
            <pc:sldMk cId="1784236757" sldId="307"/>
            <ac:spMk id="18" creationId="{71E55E48-99A9-8B7F-8564-D05B2C990989}"/>
          </ac:spMkLst>
        </pc:spChg>
        <pc:picChg chg="add mod ord">
          <ac:chgData name="Rocy Turner" userId="de7ffe2e-4770-42f3-876e-bb5922a9f018" providerId="ADAL" clId="{C3D45FDA-DD9E-439F-897F-855DBEB3ADFC}" dt="2026-09-07T22:26:52.037" v="3800" actId="1076"/>
          <ac:picMkLst>
            <pc:docMk/>
            <pc:sldMk cId="1784236757" sldId="307"/>
            <ac:picMk id="22" creationId="{69CF9DD5-9D7A-F575-CA32-258BA32D119E}"/>
          </ac:picMkLst>
        </pc:picChg>
      </pc:sldChg>
      <pc:sldMasterChg chg="delSldLayout">
        <pc:chgData name="Rocy Turner" userId="de7ffe2e-4770-42f3-876e-bb5922a9f018" providerId="ADAL" clId="{C3D45FDA-DD9E-439F-897F-855DBEB3ADFC}" dt="2026-09-07T20:51:19.057" v="3214" actId="2696"/>
        <pc:sldMasterMkLst>
          <pc:docMk/>
          <pc:sldMasterMk cId="2385301484" sldId="2147483963"/>
        </pc:sldMasterMkLst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dukescounty-my.sharepoint.com/personal/director_hhs_dukescounty_gov/Documents/Desktop/PAC%2009.10.26/HHS%20Historical%20Client%20Service%20Cha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HHS Historical Client Service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 FY 2024 actual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Sheet1!$B$2:$H$2</c:f>
              <c:strCache>
                <c:ptCount val="7"/>
                <c:pt idx="0">
                  <c:v> Aquinnah </c:v>
                </c:pt>
                <c:pt idx="1">
                  <c:v> Chilmark </c:v>
                </c:pt>
                <c:pt idx="2">
                  <c:v> Edgartown </c:v>
                </c:pt>
                <c:pt idx="3">
                  <c:v> Oak Bluffs </c:v>
                </c:pt>
                <c:pt idx="4">
                  <c:v> Tisbury </c:v>
                </c:pt>
                <c:pt idx="5">
                  <c:v> West Tisbury </c:v>
                </c:pt>
                <c:pt idx="6">
                  <c:v> Totals </c:v>
                </c:pt>
              </c:strCache>
              <c:extLst/>
            </c:strRef>
          </c:cat>
          <c:val>
            <c:numRef>
              <c:f>Sheet1!$B$3:$H$3</c:f>
              <c:numCache>
                <c:formatCode>_(* #,##0_);_(* \(#,##0\);_(* "-"_);_(@_)</c:formatCode>
                <c:ptCount val="7"/>
                <c:pt idx="0">
                  <c:v>60</c:v>
                </c:pt>
                <c:pt idx="1">
                  <c:v>56</c:v>
                </c:pt>
                <c:pt idx="2">
                  <c:v>671</c:v>
                </c:pt>
                <c:pt idx="3">
                  <c:v>736</c:v>
                </c:pt>
                <c:pt idx="4">
                  <c:v>1027</c:v>
                </c:pt>
                <c:pt idx="5">
                  <c:v>289</c:v>
                </c:pt>
                <c:pt idx="6">
                  <c:v>2839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21-4188-8811-B8C8F4D5B1AB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 FY 2025 actual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Sheet1!$B$2:$H$2</c:f>
              <c:strCache>
                <c:ptCount val="7"/>
                <c:pt idx="0">
                  <c:v> Aquinnah </c:v>
                </c:pt>
                <c:pt idx="1">
                  <c:v> Chilmark </c:v>
                </c:pt>
                <c:pt idx="2">
                  <c:v> Edgartown </c:v>
                </c:pt>
                <c:pt idx="3">
                  <c:v> Oak Bluffs </c:v>
                </c:pt>
                <c:pt idx="4">
                  <c:v> Tisbury </c:v>
                </c:pt>
                <c:pt idx="5">
                  <c:v> West Tisbury </c:v>
                </c:pt>
                <c:pt idx="6">
                  <c:v> Totals </c:v>
                </c:pt>
              </c:strCache>
              <c:extLst/>
            </c:strRef>
          </c:cat>
          <c:val>
            <c:numRef>
              <c:f>Sheet1!$B$4:$H$4</c:f>
              <c:numCache>
                <c:formatCode>_(* #,##0_);_(* \(#,##0\);_(* "-"_);_(@_)</c:formatCode>
                <c:ptCount val="7"/>
                <c:pt idx="0">
                  <c:v>63</c:v>
                </c:pt>
                <c:pt idx="1">
                  <c:v>65</c:v>
                </c:pt>
                <c:pt idx="2">
                  <c:v>799</c:v>
                </c:pt>
                <c:pt idx="3">
                  <c:v>818</c:v>
                </c:pt>
                <c:pt idx="4">
                  <c:v>1261</c:v>
                </c:pt>
                <c:pt idx="5">
                  <c:v>379</c:v>
                </c:pt>
                <c:pt idx="6">
                  <c:v>3385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21-4188-8811-B8C8F4D5B1AB}"/>
            </c:ext>
          </c:extLst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 FY 2026 actual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Sheet1!$B$2:$H$2</c:f>
              <c:strCache>
                <c:ptCount val="7"/>
                <c:pt idx="0">
                  <c:v> Aquinnah </c:v>
                </c:pt>
                <c:pt idx="1">
                  <c:v> Chilmark </c:v>
                </c:pt>
                <c:pt idx="2">
                  <c:v> Edgartown </c:v>
                </c:pt>
                <c:pt idx="3">
                  <c:v> Oak Bluffs </c:v>
                </c:pt>
                <c:pt idx="4">
                  <c:v> Tisbury </c:v>
                </c:pt>
                <c:pt idx="5">
                  <c:v> West Tisbury </c:v>
                </c:pt>
                <c:pt idx="6">
                  <c:v> Totals </c:v>
                </c:pt>
              </c:strCache>
              <c:extLst/>
            </c:strRef>
          </c:cat>
          <c:val>
            <c:numRef>
              <c:f>Sheet1!$B$5:$H$5</c:f>
              <c:numCache>
                <c:formatCode>_(* #,##0_);_(* \(#,##0\);_(* "-"_);_(@_)</c:formatCode>
                <c:ptCount val="7"/>
                <c:pt idx="0">
                  <c:v>43</c:v>
                </c:pt>
                <c:pt idx="1">
                  <c:v>99</c:v>
                </c:pt>
                <c:pt idx="2">
                  <c:v>1120</c:v>
                </c:pt>
                <c:pt idx="3">
                  <c:v>1218</c:v>
                </c:pt>
                <c:pt idx="4">
                  <c:v>1336</c:v>
                </c:pt>
                <c:pt idx="5">
                  <c:v>437</c:v>
                </c:pt>
                <c:pt idx="6">
                  <c:v>4253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21-4188-8811-B8C8F4D5B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8884560"/>
        <c:axId val="2069586832"/>
      </c:barChart>
      <c:catAx>
        <c:axId val="109888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586832"/>
        <c:crosses val="autoZero"/>
        <c:auto val="1"/>
        <c:lblAlgn val="ctr"/>
        <c:lblOffset val="100"/>
        <c:noMultiLvlLbl val="0"/>
      </c:catAx>
      <c:valAx>
        <c:axId val="206958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888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mailto:publicbenefits@dukescounty.gov" TargetMode="External"/><Relationship Id="rId2" Type="http://schemas.openxmlformats.org/officeDocument/2006/relationships/hyperlink" Target="mailto:director.hhs@dukescounty.gov" TargetMode="External"/><Relationship Id="rId1" Type="http://schemas.openxmlformats.org/officeDocument/2006/relationships/hyperlink" Target="mailto:skuh@dukescounty.gov" TargetMode="External"/><Relationship Id="rId4" Type="http://schemas.openxmlformats.org/officeDocument/2006/relationships/hyperlink" Target="mailto:hca@dukescounty.gov" TargetMode="Externa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hyperlink" Target="http://www.dukescounty.gov/" TargetMode="External"/><Relationship Id="rId1" Type="http://schemas.openxmlformats.org/officeDocument/2006/relationships/hyperlink" Target="mailto:hca@dukescounty.gov" TargetMode="Externa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mailto:publicbenefits@dukescounty.gov" TargetMode="External"/><Relationship Id="rId2" Type="http://schemas.openxmlformats.org/officeDocument/2006/relationships/hyperlink" Target="mailto:director.hhs@dukescounty.gov" TargetMode="External"/><Relationship Id="rId1" Type="http://schemas.openxmlformats.org/officeDocument/2006/relationships/hyperlink" Target="mailto:skuh@dukescounty.gov" TargetMode="External"/><Relationship Id="rId4" Type="http://schemas.openxmlformats.org/officeDocument/2006/relationships/hyperlink" Target="mailto:hca@dukescounty.gov" TargetMode="External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hyperlink" Target="mailto:hca@dukescounty.gov" TargetMode="External"/><Relationship Id="rId7" Type="http://schemas.openxmlformats.org/officeDocument/2006/relationships/image" Target="../media/image31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Relationship Id="rId6" Type="http://schemas.openxmlformats.org/officeDocument/2006/relationships/image" Target="../media/image30.svg"/><Relationship Id="rId5" Type="http://schemas.openxmlformats.org/officeDocument/2006/relationships/hyperlink" Target="http://www.dukescounty.gov/" TargetMode="External"/><Relationship Id="rId4" Type="http://schemas.openxmlformats.org/officeDocument/2006/relationships/image" Target="../media/image2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043BAC-3543-4B90-A7E2-582482CA4AB8}" type="doc">
      <dgm:prSet loTypeId="urn:microsoft.com/office/officeart/2005/8/layout/pyramid2" loCatId="pyramid" qsTypeId="urn:microsoft.com/office/officeart/2005/8/quickstyle/simple1#5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B4B702B3-5B77-47D1-ADF5-9D8B10ABD42A}">
      <dgm:prSet custT="1"/>
      <dgm:spPr/>
      <dgm:t>
        <a:bodyPr/>
        <a:lstStyle/>
        <a:p>
          <a:r>
            <a:rPr lang="en-US" sz="900" b="1" dirty="0"/>
            <a:t>Interim Director of HHS (FY26) – Sarah Kuh </a:t>
          </a:r>
        </a:p>
        <a:p>
          <a:r>
            <a:rPr lang="en-US" sz="900" b="1" dirty="0">
              <a:hlinkClick xmlns:r="http://schemas.openxmlformats.org/officeDocument/2006/relationships" r:id="rId1"/>
            </a:rPr>
            <a:t>skuh@dukescounty.gov</a:t>
          </a:r>
          <a:endParaRPr lang="en-US" sz="900" b="1" dirty="0"/>
        </a:p>
      </dgm:t>
    </dgm:pt>
    <dgm:pt modelId="{E03EF9E7-41F8-4B14-B1A0-AF3CB7B7844A}" type="parTrans" cxnId="{74730F3E-6B49-4AF2-B69E-ECFE9F0EE532}">
      <dgm:prSet/>
      <dgm:spPr/>
      <dgm:t>
        <a:bodyPr/>
        <a:lstStyle/>
        <a:p>
          <a:endParaRPr lang="en-US"/>
        </a:p>
      </dgm:t>
    </dgm:pt>
    <dgm:pt modelId="{C2118D10-0DF4-48D9-A379-4F0D15A0A82C}" type="sibTrans" cxnId="{74730F3E-6B49-4AF2-B69E-ECFE9F0EE532}">
      <dgm:prSet/>
      <dgm:spPr/>
      <dgm:t>
        <a:bodyPr/>
        <a:lstStyle/>
        <a:p>
          <a:endParaRPr lang="en-US"/>
        </a:p>
      </dgm:t>
    </dgm:pt>
    <dgm:pt modelId="{D35C8B86-872B-4940-B0A5-5E538D56AC65}">
      <dgm:prSet custT="1"/>
      <dgm:spPr/>
      <dgm:t>
        <a:bodyPr/>
        <a:lstStyle/>
        <a:p>
          <a:r>
            <a:rPr lang="en-US" sz="900" b="1" dirty="0"/>
            <a:t>Incoming Director of HHS (FY27) – Rocy Turner </a:t>
          </a:r>
          <a:r>
            <a:rPr lang="en-US" sz="900" b="1" dirty="0">
              <a:hlinkClick xmlns:r="http://schemas.openxmlformats.org/officeDocument/2006/relationships" r:id="rId2"/>
            </a:rPr>
            <a:t>director.hhs@dukescounty.gov</a:t>
          </a:r>
          <a:endParaRPr lang="en-US" sz="900" b="1" dirty="0"/>
        </a:p>
      </dgm:t>
    </dgm:pt>
    <dgm:pt modelId="{E606FD29-18DE-42B1-A581-7B374E1184A2}" type="parTrans" cxnId="{BE1F2F65-1A0D-4E36-B62D-B2132BC95C20}">
      <dgm:prSet/>
      <dgm:spPr/>
      <dgm:t>
        <a:bodyPr/>
        <a:lstStyle/>
        <a:p>
          <a:endParaRPr lang="en-US"/>
        </a:p>
      </dgm:t>
    </dgm:pt>
    <dgm:pt modelId="{2DAA3DBA-3DEB-4C03-BF7C-D52FE6105EB7}" type="sibTrans" cxnId="{BE1F2F65-1A0D-4E36-B62D-B2132BC95C20}">
      <dgm:prSet/>
      <dgm:spPr/>
      <dgm:t>
        <a:bodyPr/>
        <a:lstStyle/>
        <a:p>
          <a:endParaRPr lang="en-US"/>
        </a:p>
      </dgm:t>
    </dgm:pt>
    <dgm:pt modelId="{9B95A50A-E13B-447E-BD88-FA6FBADA0C96}">
      <dgm:prSet custT="1"/>
      <dgm:spPr/>
      <dgm:t>
        <a:bodyPr/>
        <a:lstStyle/>
        <a:p>
          <a:r>
            <a:rPr lang="en-US" sz="900" b="1" dirty="0"/>
            <a:t>Health Access Specialists: </a:t>
          </a:r>
        </a:p>
        <a:p>
          <a:r>
            <a:rPr lang="en-US" sz="900" b="1" dirty="0"/>
            <a:t>Maria Mouzinho, Nikole Rolston, Brianna Bertoni, Sarah Kuh</a:t>
          </a:r>
        </a:p>
      </dgm:t>
    </dgm:pt>
    <dgm:pt modelId="{C173BAFA-98C0-4505-88F4-897EDDBE8DDA}" type="parTrans" cxnId="{005EB31B-DA99-4CFF-B413-8D3A2C2E09A0}">
      <dgm:prSet/>
      <dgm:spPr/>
      <dgm:t>
        <a:bodyPr/>
        <a:lstStyle/>
        <a:p>
          <a:endParaRPr lang="en-US"/>
        </a:p>
      </dgm:t>
    </dgm:pt>
    <dgm:pt modelId="{C5C34E8C-DF93-405A-9669-B4EC5D1B0D14}" type="sibTrans" cxnId="{005EB31B-DA99-4CFF-B413-8D3A2C2E09A0}">
      <dgm:prSet/>
      <dgm:spPr/>
      <dgm:t>
        <a:bodyPr/>
        <a:lstStyle/>
        <a:p>
          <a:endParaRPr lang="en-US"/>
        </a:p>
      </dgm:t>
    </dgm:pt>
    <dgm:pt modelId="{B74916A7-4CF1-4C9E-BA8C-CC514403456E}">
      <dgm:prSet custT="1"/>
      <dgm:spPr/>
      <dgm:t>
        <a:bodyPr/>
        <a:lstStyle/>
        <a:p>
          <a:r>
            <a:rPr lang="en-US" sz="900" b="1" dirty="0"/>
            <a:t>Public Benefits Caseworker </a:t>
          </a:r>
        </a:p>
        <a:p>
          <a:r>
            <a:rPr lang="en-US" sz="900" b="1" dirty="0"/>
            <a:t>Wendy Maseda </a:t>
          </a:r>
          <a:r>
            <a:rPr lang="en-US" sz="900" b="1" dirty="0">
              <a:hlinkClick xmlns:r="http://schemas.openxmlformats.org/officeDocument/2006/relationships" r:id="rId3"/>
            </a:rPr>
            <a:t>publicbenefits@dukescounty.gov</a:t>
          </a:r>
          <a:endParaRPr lang="en-US" sz="900" b="1" dirty="0"/>
        </a:p>
      </dgm:t>
    </dgm:pt>
    <dgm:pt modelId="{54AF3C07-4123-4BC0-8B2A-621063F74592}" type="parTrans" cxnId="{1228E929-C715-4755-B7F4-0476860B9C6B}">
      <dgm:prSet/>
      <dgm:spPr/>
      <dgm:t>
        <a:bodyPr/>
        <a:lstStyle/>
        <a:p>
          <a:endParaRPr lang="en-US"/>
        </a:p>
      </dgm:t>
    </dgm:pt>
    <dgm:pt modelId="{16851BE5-E04D-459E-B793-7DC88AD5641B}" type="sibTrans" cxnId="{1228E929-C715-4755-B7F4-0476860B9C6B}">
      <dgm:prSet/>
      <dgm:spPr/>
      <dgm:t>
        <a:bodyPr/>
        <a:lstStyle/>
        <a:p>
          <a:endParaRPr lang="en-US"/>
        </a:p>
      </dgm:t>
    </dgm:pt>
    <dgm:pt modelId="{E5CBE8EA-FF66-401C-9060-668D3FDFC791}">
      <dgm:prSet custT="1"/>
      <dgm:spPr/>
      <dgm:t>
        <a:bodyPr/>
        <a:lstStyle/>
        <a:p>
          <a:r>
            <a:rPr lang="en-US" sz="900" b="1" dirty="0"/>
            <a:t>Administrative Assistant</a:t>
          </a:r>
        </a:p>
        <a:p>
          <a:r>
            <a:rPr lang="en-US" sz="900" b="1" dirty="0"/>
            <a:t>(FY26 Ronelle Couture)</a:t>
          </a:r>
        </a:p>
        <a:p>
          <a:r>
            <a:rPr lang="en-US" sz="900" b="1" dirty="0"/>
            <a:t> </a:t>
          </a:r>
          <a:r>
            <a:rPr lang="en-US" sz="900" b="1" dirty="0">
              <a:hlinkClick xmlns:r="http://schemas.openxmlformats.org/officeDocument/2006/relationships" r:id="rId4"/>
            </a:rPr>
            <a:t>hca@dukescounty.gov</a:t>
          </a:r>
          <a:endParaRPr lang="en-US" sz="900" b="1" dirty="0"/>
        </a:p>
      </dgm:t>
    </dgm:pt>
    <dgm:pt modelId="{32BE1EDC-BEB7-499E-9A99-93F33E6378D9}" type="parTrans" cxnId="{C94FB4AA-7351-4528-97DB-9FA3ACFADE6F}">
      <dgm:prSet/>
      <dgm:spPr/>
      <dgm:t>
        <a:bodyPr/>
        <a:lstStyle/>
        <a:p>
          <a:endParaRPr lang="en-US"/>
        </a:p>
      </dgm:t>
    </dgm:pt>
    <dgm:pt modelId="{C8950700-E338-4A7B-9183-9A78605105A6}" type="sibTrans" cxnId="{C94FB4AA-7351-4528-97DB-9FA3ACFADE6F}">
      <dgm:prSet/>
      <dgm:spPr/>
      <dgm:t>
        <a:bodyPr/>
        <a:lstStyle/>
        <a:p>
          <a:endParaRPr lang="en-US"/>
        </a:p>
      </dgm:t>
    </dgm:pt>
    <dgm:pt modelId="{03176797-C5E7-4482-B9DE-11AD50F01824}" type="pres">
      <dgm:prSet presAssocID="{EB043BAC-3543-4B90-A7E2-582482CA4AB8}" presName="compositeShape" presStyleCnt="0">
        <dgm:presLayoutVars>
          <dgm:dir/>
          <dgm:resizeHandles/>
        </dgm:presLayoutVars>
      </dgm:prSet>
      <dgm:spPr/>
    </dgm:pt>
    <dgm:pt modelId="{80862DB4-86CE-4942-B0B7-1A2B91202AB6}" type="pres">
      <dgm:prSet presAssocID="{EB043BAC-3543-4B90-A7E2-582482CA4AB8}" presName="pyramid" presStyleLbl="node1" presStyleIdx="0" presStyleCnt="1"/>
      <dgm:spPr/>
    </dgm:pt>
    <dgm:pt modelId="{27272D5A-A755-423C-88D0-AF5EBE3A31B6}" type="pres">
      <dgm:prSet presAssocID="{EB043BAC-3543-4B90-A7E2-582482CA4AB8}" presName="theList" presStyleCnt="0"/>
      <dgm:spPr/>
    </dgm:pt>
    <dgm:pt modelId="{66B01115-14F2-4522-9859-1EC4CC82DEF6}" type="pres">
      <dgm:prSet presAssocID="{B4B702B3-5B77-47D1-ADF5-9D8B10ABD42A}" presName="aNode" presStyleLbl="fgAcc1" presStyleIdx="0" presStyleCnt="5">
        <dgm:presLayoutVars>
          <dgm:bulletEnabled val="1"/>
        </dgm:presLayoutVars>
      </dgm:prSet>
      <dgm:spPr/>
    </dgm:pt>
    <dgm:pt modelId="{1B4761F1-4FD2-426C-8894-68D323600C8D}" type="pres">
      <dgm:prSet presAssocID="{B4B702B3-5B77-47D1-ADF5-9D8B10ABD42A}" presName="aSpace" presStyleCnt="0"/>
      <dgm:spPr/>
    </dgm:pt>
    <dgm:pt modelId="{FF242EB9-95CA-408D-B3B1-1CCED7D26E2C}" type="pres">
      <dgm:prSet presAssocID="{D35C8B86-872B-4940-B0A5-5E538D56AC65}" presName="aNode" presStyleLbl="fgAcc1" presStyleIdx="1" presStyleCnt="5" custLinFactX="3369" custLinFactY="-100000" custLinFactNeighborX="100000" custLinFactNeighborY="-126203">
        <dgm:presLayoutVars>
          <dgm:bulletEnabled val="1"/>
        </dgm:presLayoutVars>
      </dgm:prSet>
      <dgm:spPr/>
    </dgm:pt>
    <dgm:pt modelId="{78EB310E-FFAA-43CE-8B89-03B1A257E9EA}" type="pres">
      <dgm:prSet presAssocID="{D35C8B86-872B-4940-B0A5-5E538D56AC65}" presName="aSpace" presStyleCnt="0"/>
      <dgm:spPr/>
    </dgm:pt>
    <dgm:pt modelId="{B57D999F-F29D-4D52-B82F-BAFD89FFC00B}" type="pres">
      <dgm:prSet presAssocID="{9B95A50A-E13B-447E-BD88-FA6FBADA0C96}" presName="aNode" presStyleLbl="fgAcc1" presStyleIdx="2" presStyleCnt="5">
        <dgm:presLayoutVars>
          <dgm:bulletEnabled val="1"/>
        </dgm:presLayoutVars>
      </dgm:prSet>
      <dgm:spPr/>
    </dgm:pt>
    <dgm:pt modelId="{2AC0A35B-D171-4409-BE4B-AE532739180A}" type="pres">
      <dgm:prSet presAssocID="{9B95A50A-E13B-447E-BD88-FA6FBADA0C96}" presName="aSpace" presStyleCnt="0"/>
      <dgm:spPr/>
    </dgm:pt>
    <dgm:pt modelId="{2E0F6737-DF24-4DFD-8600-3298688A37C9}" type="pres">
      <dgm:prSet presAssocID="{B74916A7-4CF1-4C9E-BA8C-CC514403456E}" presName="aNode" presStyleLbl="fgAcc1" presStyleIdx="3" presStyleCnt="5" custLinFactX="5525" custLinFactY="-100000" custLinFactNeighborX="100000" custLinFactNeighborY="-142111">
        <dgm:presLayoutVars>
          <dgm:bulletEnabled val="1"/>
        </dgm:presLayoutVars>
      </dgm:prSet>
      <dgm:spPr/>
    </dgm:pt>
    <dgm:pt modelId="{1D0AC076-BDA4-400D-BEBD-F4E8766FB022}" type="pres">
      <dgm:prSet presAssocID="{B74916A7-4CF1-4C9E-BA8C-CC514403456E}" presName="aSpace" presStyleCnt="0"/>
      <dgm:spPr/>
    </dgm:pt>
    <dgm:pt modelId="{EF79D70A-215C-4A2F-998F-618399D070EB}" type="pres">
      <dgm:prSet presAssocID="{E5CBE8EA-FF66-401C-9060-668D3FDFC791}" presName="aNode" presStyleLbl="fgAcc1" presStyleIdx="4" presStyleCnt="5" custLinFactY="-58715" custLinFactNeighborX="60871" custLinFactNeighborY="-100000">
        <dgm:presLayoutVars>
          <dgm:bulletEnabled val="1"/>
        </dgm:presLayoutVars>
      </dgm:prSet>
      <dgm:spPr/>
    </dgm:pt>
    <dgm:pt modelId="{BC784CBF-352C-4661-93B5-119856FF0825}" type="pres">
      <dgm:prSet presAssocID="{E5CBE8EA-FF66-401C-9060-668D3FDFC791}" presName="aSpace" presStyleCnt="0"/>
      <dgm:spPr/>
    </dgm:pt>
  </dgm:ptLst>
  <dgm:cxnLst>
    <dgm:cxn modelId="{005EB31B-DA99-4CFF-B413-8D3A2C2E09A0}" srcId="{EB043BAC-3543-4B90-A7E2-582482CA4AB8}" destId="{9B95A50A-E13B-447E-BD88-FA6FBADA0C96}" srcOrd="2" destOrd="0" parTransId="{C173BAFA-98C0-4505-88F4-897EDDBE8DDA}" sibTransId="{C5C34E8C-DF93-405A-9669-B4EC5D1B0D14}"/>
    <dgm:cxn modelId="{1228E929-C715-4755-B7F4-0476860B9C6B}" srcId="{EB043BAC-3543-4B90-A7E2-582482CA4AB8}" destId="{B74916A7-4CF1-4C9E-BA8C-CC514403456E}" srcOrd="3" destOrd="0" parTransId="{54AF3C07-4123-4BC0-8B2A-621063F74592}" sibTransId="{16851BE5-E04D-459E-B793-7DC88AD5641B}"/>
    <dgm:cxn modelId="{74730F3E-6B49-4AF2-B69E-ECFE9F0EE532}" srcId="{EB043BAC-3543-4B90-A7E2-582482CA4AB8}" destId="{B4B702B3-5B77-47D1-ADF5-9D8B10ABD42A}" srcOrd="0" destOrd="0" parTransId="{E03EF9E7-41F8-4B14-B1A0-AF3CB7B7844A}" sibTransId="{C2118D10-0DF4-48D9-A379-4F0D15A0A82C}"/>
    <dgm:cxn modelId="{89FDC05C-63B3-4A7E-8EAE-61DCEF0532FB}" type="presOf" srcId="{EB043BAC-3543-4B90-A7E2-582482CA4AB8}" destId="{03176797-C5E7-4482-B9DE-11AD50F01824}" srcOrd="0" destOrd="0" presId="urn:microsoft.com/office/officeart/2005/8/layout/pyramid2"/>
    <dgm:cxn modelId="{BE1F2F65-1A0D-4E36-B62D-B2132BC95C20}" srcId="{EB043BAC-3543-4B90-A7E2-582482CA4AB8}" destId="{D35C8B86-872B-4940-B0A5-5E538D56AC65}" srcOrd="1" destOrd="0" parTransId="{E606FD29-18DE-42B1-A581-7B374E1184A2}" sibTransId="{2DAA3DBA-3DEB-4C03-BF7C-D52FE6105EB7}"/>
    <dgm:cxn modelId="{70A9BA4D-5AE2-4677-883C-F6EEB90C0B97}" type="presOf" srcId="{B74916A7-4CF1-4C9E-BA8C-CC514403456E}" destId="{2E0F6737-DF24-4DFD-8600-3298688A37C9}" srcOrd="0" destOrd="0" presId="urn:microsoft.com/office/officeart/2005/8/layout/pyramid2"/>
    <dgm:cxn modelId="{54AE208C-0A73-467A-A387-BFCB97322501}" type="presOf" srcId="{E5CBE8EA-FF66-401C-9060-668D3FDFC791}" destId="{EF79D70A-215C-4A2F-998F-618399D070EB}" srcOrd="0" destOrd="0" presId="urn:microsoft.com/office/officeart/2005/8/layout/pyramid2"/>
    <dgm:cxn modelId="{C94FB4AA-7351-4528-97DB-9FA3ACFADE6F}" srcId="{EB043BAC-3543-4B90-A7E2-582482CA4AB8}" destId="{E5CBE8EA-FF66-401C-9060-668D3FDFC791}" srcOrd="4" destOrd="0" parTransId="{32BE1EDC-BEB7-499E-9A99-93F33E6378D9}" sibTransId="{C8950700-E338-4A7B-9183-9A78605105A6}"/>
    <dgm:cxn modelId="{7403DBC3-6536-491F-8B09-C4D83B1011D0}" type="presOf" srcId="{D35C8B86-872B-4940-B0A5-5E538D56AC65}" destId="{FF242EB9-95CA-408D-B3B1-1CCED7D26E2C}" srcOrd="0" destOrd="0" presId="urn:microsoft.com/office/officeart/2005/8/layout/pyramid2"/>
    <dgm:cxn modelId="{BF22F1C3-3C4A-4AC1-BBBA-A289A7F2CB2C}" type="presOf" srcId="{9B95A50A-E13B-447E-BD88-FA6FBADA0C96}" destId="{B57D999F-F29D-4D52-B82F-BAFD89FFC00B}" srcOrd="0" destOrd="0" presId="urn:microsoft.com/office/officeart/2005/8/layout/pyramid2"/>
    <dgm:cxn modelId="{F9ED38F5-728A-473C-9C25-6656A9DE6035}" type="presOf" srcId="{B4B702B3-5B77-47D1-ADF5-9D8B10ABD42A}" destId="{66B01115-14F2-4522-9859-1EC4CC82DEF6}" srcOrd="0" destOrd="0" presId="urn:microsoft.com/office/officeart/2005/8/layout/pyramid2"/>
    <dgm:cxn modelId="{49B00FB5-4679-449A-AF3C-026A48F8A24C}" type="presParOf" srcId="{03176797-C5E7-4482-B9DE-11AD50F01824}" destId="{80862DB4-86CE-4942-B0B7-1A2B91202AB6}" srcOrd="0" destOrd="0" presId="urn:microsoft.com/office/officeart/2005/8/layout/pyramid2"/>
    <dgm:cxn modelId="{BA088540-EE68-4F98-BE2A-3470C7F32E77}" type="presParOf" srcId="{03176797-C5E7-4482-B9DE-11AD50F01824}" destId="{27272D5A-A755-423C-88D0-AF5EBE3A31B6}" srcOrd="1" destOrd="0" presId="urn:microsoft.com/office/officeart/2005/8/layout/pyramid2"/>
    <dgm:cxn modelId="{75CDC3CE-45D5-4622-A630-F1D59A5EA1D9}" type="presParOf" srcId="{27272D5A-A755-423C-88D0-AF5EBE3A31B6}" destId="{66B01115-14F2-4522-9859-1EC4CC82DEF6}" srcOrd="0" destOrd="0" presId="urn:microsoft.com/office/officeart/2005/8/layout/pyramid2"/>
    <dgm:cxn modelId="{71C6F799-3F22-4185-A179-7E28B3AF9D4B}" type="presParOf" srcId="{27272D5A-A755-423C-88D0-AF5EBE3A31B6}" destId="{1B4761F1-4FD2-426C-8894-68D323600C8D}" srcOrd="1" destOrd="0" presId="urn:microsoft.com/office/officeart/2005/8/layout/pyramid2"/>
    <dgm:cxn modelId="{4AE15E06-2374-443F-94A7-B0F77A035BC1}" type="presParOf" srcId="{27272D5A-A755-423C-88D0-AF5EBE3A31B6}" destId="{FF242EB9-95CA-408D-B3B1-1CCED7D26E2C}" srcOrd="2" destOrd="0" presId="urn:microsoft.com/office/officeart/2005/8/layout/pyramid2"/>
    <dgm:cxn modelId="{B82CB9DD-7BE0-48B8-AB18-400C8EDC4F5D}" type="presParOf" srcId="{27272D5A-A755-423C-88D0-AF5EBE3A31B6}" destId="{78EB310E-FFAA-43CE-8B89-03B1A257E9EA}" srcOrd="3" destOrd="0" presId="urn:microsoft.com/office/officeart/2005/8/layout/pyramid2"/>
    <dgm:cxn modelId="{2755B425-81BA-4A43-96EF-02FE7681D869}" type="presParOf" srcId="{27272D5A-A755-423C-88D0-AF5EBE3A31B6}" destId="{B57D999F-F29D-4D52-B82F-BAFD89FFC00B}" srcOrd="4" destOrd="0" presId="urn:microsoft.com/office/officeart/2005/8/layout/pyramid2"/>
    <dgm:cxn modelId="{9E5E25E1-0576-468B-B7F3-A0E4D08C85F5}" type="presParOf" srcId="{27272D5A-A755-423C-88D0-AF5EBE3A31B6}" destId="{2AC0A35B-D171-4409-BE4B-AE532739180A}" srcOrd="5" destOrd="0" presId="urn:microsoft.com/office/officeart/2005/8/layout/pyramid2"/>
    <dgm:cxn modelId="{61B6D798-3308-467C-A147-51BB7086155E}" type="presParOf" srcId="{27272D5A-A755-423C-88D0-AF5EBE3A31B6}" destId="{2E0F6737-DF24-4DFD-8600-3298688A37C9}" srcOrd="6" destOrd="0" presId="urn:microsoft.com/office/officeart/2005/8/layout/pyramid2"/>
    <dgm:cxn modelId="{AC2ADE45-95CF-4C14-8642-E7677F877B9D}" type="presParOf" srcId="{27272D5A-A755-423C-88D0-AF5EBE3A31B6}" destId="{1D0AC076-BDA4-400D-BEBD-F4E8766FB022}" srcOrd="7" destOrd="0" presId="urn:microsoft.com/office/officeart/2005/8/layout/pyramid2"/>
    <dgm:cxn modelId="{58038046-F95C-42C1-B1B3-A474C8264518}" type="presParOf" srcId="{27272D5A-A755-423C-88D0-AF5EBE3A31B6}" destId="{EF79D70A-215C-4A2F-998F-618399D070EB}" srcOrd="8" destOrd="0" presId="urn:microsoft.com/office/officeart/2005/8/layout/pyramid2"/>
    <dgm:cxn modelId="{366E7713-7A04-4609-88E9-5BC3E0FAD767}" type="presParOf" srcId="{27272D5A-A755-423C-88D0-AF5EBE3A31B6}" destId="{BC784CBF-352C-4661-93B5-119856FF0825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043BAC-3543-4B90-A7E2-582482CA4AB8}" type="doc">
      <dgm:prSet loTypeId="urn:microsoft.com/office/officeart/2018/2/layout/IconVerticalSolidList" loCatId="icon" qsTypeId="urn:microsoft.com/office/officeart/2005/8/quickstyle/simple1#51" qsCatId="simple" csTypeId="urn:microsoft.com/office/officeart/2005/8/colors/accent1_2#28" csCatId="accent1" phldr="1"/>
      <dgm:spPr/>
      <dgm:t>
        <a:bodyPr/>
        <a:lstStyle/>
        <a:p>
          <a:endParaRPr lang="en-US"/>
        </a:p>
      </dgm:t>
    </dgm:pt>
    <dgm:pt modelId="{9100FA61-1CFC-4F2F-9A61-29836D05783E}">
      <dgm:prSet/>
      <dgm:spPr/>
      <dgm:t>
        <a:bodyPr/>
        <a:lstStyle/>
        <a:p>
          <a:r>
            <a:rPr lang="en-US" altLang="ko">
              <a:latin typeface="Palatino Linotype" panose="02040502050505030304" pitchFamily="18" charset="0"/>
            </a:rPr>
            <a:t>Telephone: (508)-696-0020</a:t>
          </a:r>
          <a:endParaRPr lang="en-US">
            <a:latin typeface="Palatino Linotype" panose="02040502050505030304" pitchFamily="18" charset="0"/>
          </a:endParaRPr>
        </a:p>
      </dgm:t>
    </dgm:pt>
    <dgm:pt modelId="{3B1C3596-5AA2-48B8-9267-1CBFEE91E6EC}" type="parTrans" cxnId="{6A1F2174-2375-4B43-9453-2E0C6087A1F4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EDD5AD51-20F1-4B50-AA0D-CC6AF92B02F1}" type="sibTrans" cxnId="{6A1F2174-2375-4B43-9453-2E0C6087A1F4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7A2B1A9E-CC43-4A0E-B082-93E015C32C6D}">
      <dgm:prSet/>
      <dgm:spPr/>
      <dgm:t>
        <a:bodyPr/>
        <a:lstStyle/>
        <a:p>
          <a:r>
            <a:rPr lang="en-US" altLang="ko">
              <a:latin typeface="Palatino Linotype" panose="02040502050505030304" pitchFamily="18" charset="0"/>
            </a:rPr>
            <a:t>Email: </a:t>
          </a:r>
          <a:r>
            <a:rPr lang="en-US" altLang="ko" u="sng">
              <a:latin typeface="Palatino Linotype" panose="0204050205050503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hca@dukescounty.gov</a:t>
          </a:r>
          <a:endParaRPr lang="en-US">
            <a:latin typeface="Palatino Linotype" panose="02040502050505030304" pitchFamily="18" charset="0"/>
          </a:endParaRPr>
        </a:p>
      </dgm:t>
    </dgm:pt>
    <dgm:pt modelId="{1AC7E96C-2A92-4397-B45C-86B4802F9E8D}" type="parTrans" cxnId="{6DD334E7-D5D7-4E25-B82E-6557EC9571D9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30F45610-B371-4A19-B2E9-AC832CE64343}" type="sibTrans" cxnId="{6DD334E7-D5D7-4E25-B82E-6557EC9571D9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B7F8C13D-0B30-4DB7-9D48-D682333518B5}">
      <dgm:prSet/>
      <dgm:spPr/>
      <dgm:t>
        <a:bodyPr/>
        <a:lstStyle/>
        <a:p>
          <a:r>
            <a:rPr lang="en-US" altLang="ko">
              <a:latin typeface="Palatino Linotype" panose="02040502050505030304" pitchFamily="18" charset="0"/>
            </a:rPr>
            <a:t>Website: </a:t>
          </a:r>
          <a:r>
            <a:rPr lang="en-US" altLang="ko" u="sng">
              <a:latin typeface="Palatino Linotype" panose="02040502050505030304" pitchFamily="18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www.dukescounty.gov</a:t>
          </a:r>
          <a:endParaRPr lang="en-US">
            <a:latin typeface="Palatino Linotype" panose="02040502050505030304" pitchFamily="18" charset="0"/>
          </a:endParaRPr>
        </a:p>
      </dgm:t>
    </dgm:pt>
    <dgm:pt modelId="{A56E4064-5E56-458B-925F-A8BBC70D77A2}" type="parTrans" cxnId="{72F87446-EE39-4F38-8C41-2B5D090632F8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826F3AF9-2FCF-45D0-9D9F-026F072E1DA2}" type="sibTrans" cxnId="{72F87446-EE39-4F38-8C41-2B5D090632F8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0B363767-C96E-4D25-9098-8BC4F406227C}">
      <dgm:prSet/>
      <dgm:spPr/>
      <dgm:t>
        <a:bodyPr/>
        <a:lstStyle/>
        <a:p>
          <a:r>
            <a:rPr lang="en-US" altLang="ko">
              <a:latin typeface="Palatino Linotype" panose="02040502050505030304" pitchFamily="18" charset="0"/>
            </a:rPr>
            <a:t>Fax: (508)-696-7352</a:t>
          </a:r>
          <a:endParaRPr lang="en-US">
            <a:latin typeface="Palatino Linotype" panose="02040502050505030304" pitchFamily="18" charset="0"/>
          </a:endParaRPr>
        </a:p>
      </dgm:t>
    </dgm:pt>
    <dgm:pt modelId="{8CB1C945-AF5E-409B-A038-F6BCA120DF2A}" type="parTrans" cxnId="{E6514024-B3D0-4D5A-84F7-1E1963EC1F2A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BE44DC40-77A6-4D8B-9B4E-C71D311FE5F1}" type="sibTrans" cxnId="{E6514024-B3D0-4D5A-84F7-1E1963EC1F2A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54F34395-E9E7-4F02-8EDD-8C31010EBAA3}">
      <dgm:prSet/>
      <dgm:spPr/>
      <dgm:t>
        <a:bodyPr/>
        <a:lstStyle/>
        <a:p>
          <a:r>
            <a:rPr lang="en-US" altLang="ko" dirty="0">
              <a:latin typeface="Palatino Linotype" panose="02040502050505030304" pitchFamily="18" charset="0"/>
            </a:rPr>
            <a:t>HCA main office site: 114 New York Ave, Oak Bluffs</a:t>
          </a:r>
          <a:endParaRPr lang="en-US" dirty="0">
            <a:latin typeface="Palatino Linotype" panose="02040502050505030304" pitchFamily="18" charset="0"/>
          </a:endParaRPr>
        </a:p>
      </dgm:t>
    </dgm:pt>
    <dgm:pt modelId="{BB057FD9-28F5-4AFD-9E7E-C5B8974573E3}" type="parTrans" cxnId="{27FC7010-0F92-441B-8BB1-96B5E5784D9F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6377EB84-E920-4A10-9996-EB96D2AB173C}" type="sibTrans" cxnId="{27FC7010-0F92-441B-8BB1-96B5E5784D9F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2C355041-A279-4CFC-99E1-D2D909BD62B0}">
      <dgm:prSet/>
      <dgm:spPr/>
      <dgm:t>
        <a:bodyPr/>
        <a:lstStyle/>
        <a:p>
          <a:r>
            <a:rPr lang="en-US" altLang="ko" dirty="0">
              <a:latin typeface="Palatino Linotype" panose="02040502050505030304" pitchFamily="18" charset="0"/>
            </a:rPr>
            <a:t>PBA </a:t>
          </a:r>
          <a:r>
            <a:rPr lang="en-US" altLang="ko">
              <a:latin typeface="Palatino Linotype" panose="02040502050505030304" pitchFamily="18" charset="0"/>
            </a:rPr>
            <a:t>office site: </a:t>
          </a:r>
          <a:r>
            <a:rPr lang="en-US" altLang="ko" dirty="0">
              <a:latin typeface="Palatino Linotype" panose="02040502050505030304" pitchFamily="18" charset="0"/>
            </a:rPr>
            <a:t>9 Airport Road, </a:t>
          </a:r>
          <a:r>
            <a:rPr lang="en-US" altLang="ko" dirty="0" err="1">
              <a:latin typeface="Palatino Linotype" panose="02040502050505030304" pitchFamily="18" charset="0"/>
            </a:rPr>
            <a:t>Edgartow</a:t>
          </a:r>
          <a:r>
            <a:rPr lang="ko" dirty="0">
              <a:latin typeface="Palatino Linotype" panose="02040502050505030304" pitchFamily="18" charset="0"/>
            </a:rPr>
            <a:t>n</a:t>
          </a:r>
          <a:r>
            <a:rPr lang="en-US" altLang="ko" dirty="0">
              <a:latin typeface="Palatino Linotype" panose="02040502050505030304" pitchFamily="18" charset="0"/>
            </a:rPr>
            <a:t>, MA 02539</a:t>
          </a:r>
          <a:endParaRPr lang="en-US" dirty="0">
            <a:latin typeface="Palatino Linotype" panose="02040502050505030304" pitchFamily="18" charset="0"/>
          </a:endParaRPr>
        </a:p>
      </dgm:t>
    </dgm:pt>
    <dgm:pt modelId="{A289BDEE-356A-4894-BB76-6DB0B9E59227}" type="parTrans" cxnId="{C1A526C2-7D4F-4EB8-9A7B-02D3A3440040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08FEF73D-BBE4-4E59-86DD-78E624921356}" type="sibTrans" cxnId="{C1A526C2-7D4F-4EB8-9A7B-02D3A3440040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95DF227D-560A-47CD-AE09-E6D42557F2F9}" type="pres">
      <dgm:prSet presAssocID="{EB043BAC-3543-4B90-A7E2-582482CA4AB8}" presName="root" presStyleCnt="0">
        <dgm:presLayoutVars>
          <dgm:dir/>
          <dgm:resizeHandles val="exact"/>
        </dgm:presLayoutVars>
      </dgm:prSet>
      <dgm:spPr/>
    </dgm:pt>
    <dgm:pt modelId="{E1B0733B-28DC-447B-AD61-BA9A4663C583}" type="pres">
      <dgm:prSet presAssocID="{9100FA61-1CFC-4F2F-9A61-29836D05783E}" presName="compNode" presStyleCnt="0"/>
      <dgm:spPr/>
    </dgm:pt>
    <dgm:pt modelId="{EBE6A077-7650-463A-9C82-02AB2A1FC849}" type="pres">
      <dgm:prSet presAssocID="{9100FA61-1CFC-4F2F-9A61-29836D05783E}" presName="bgRect" presStyleLbl="bgShp" presStyleIdx="0" presStyleCnt="6"/>
      <dgm:spPr/>
    </dgm:pt>
    <dgm:pt modelId="{72FFB5F5-E5BE-4D80-AAB9-7B2F7710C227}" type="pres">
      <dgm:prSet presAssocID="{9100FA61-1CFC-4F2F-9A61-29836D05783E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B901340C-5D36-4BE1-8B9C-D854EC1E1F79}" type="pres">
      <dgm:prSet presAssocID="{9100FA61-1CFC-4F2F-9A61-29836D05783E}" presName="spaceRect" presStyleCnt="0"/>
      <dgm:spPr/>
    </dgm:pt>
    <dgm:pt modelId="{2133E0C2-1C07-45BD-9939-F8308ECEF36F}" type="pres">
      <dgm:prSet presAssocID="{9100FA61-1CFC-4F2F-9A61-29836D05783E}" presName="parTx" presStyleLbl="revTx" presStyleIdx="0" presStyleCnt="6">
        <dgm:presLayoutVars>
          <dgm:chMax val="0"/>
          <dgm:chPref val="0"/>
        </dgm:presLayoutVars>
      </dgm:prSet>
      <dgm:spPr/>
    </dgm:pt>
    <dgm:pt modelId="{F0C9A8F3-83E7-4BFC-8036-E9C7CF17C975}" type="pres">
      <dgm:prSet presAssocID="{EDD5AD51-20F1-4B50-AA0D-CC6AF92B02F1}" presName="sibTrans" presStyleCnt="0"/>
      <dgm:spPr/>
    </dgm:pt>
    <dgm:pt modelId="{FB7E6229-ED41-4D5B-B046-A6E4704326BA}" type="pres">
      <dgm:prSet presAssocID="{7A2B1A9E-CC43-4A0E-B082-93E015C32C6D}" presName="compNode" presStyleCnt="0"/>
      <dgm:spPr/>
    </dgm:pt>
    <dgm:pt modelId="{5021F4F5-02B9-4D4B-8A4E-A25BA715DC83}" type="pres">
      <dgm:prSet presAssocID="{7A2B1A9E-CC43-4A0E-B082-93E015C32C6D}" presName="bgRect" presStyleLbl="bgShp" presStyleIdx="1" presStyleCnt="6"/>
      <dgm:spPr/>
    </dgm:pt>
    <dgm:pt modelId="{7B72CB8F-E78D-490A-8BC8-24B4184F3FB3}" type="pres">
      <dgm:prSet presAssocID="{7A2B1A9E-CC43-4A0E-B082-93E015C32C6D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D7269C32-B966-4006-AEA7-2D2AEFBCB529}" type="pres">
      <dgm:prSet presAssocID="{7A2B1A9E-CC43-4A0E-B082-93E015C32C6D}" presName="spaceRect" presStyleCnt="0"/>
      <dgm:spPr/>
    </dgm:pt>
    <dgm:pt modelId="{9E0F7851-27C8-443E-A87F-78EE716F2BE1}" type="pres">
      <dgm:prSet presAssocID="{7A2B1A9E-CC43-4A0E-B082-93E015C32C6D}" presName="parTx" presStyleLbl="revTx" presStyleIdx="1" presStyleCnt="6">
        <dgm:presLayoutVars>
          <dgm:chMax val="0"/>
          <dgm:chPref val="0"/>
        </dgm:presLayoutVars>
      </dgm:prSet>
      <dgm:spPr/>
    </dgm:pt>
    <dgm:pt modelId="{C4FBF5E9-E80A-45D7-BCE1-F0FA6CFC6C6C}" type="pres">
      <dgm:prSet presAssocID="{30F45610-B371-4A19-B2E9-AC832CE64343}" presName="sibTrans" presStyleCnt="0"/>
      <dgm:spPr/>
    </dgm:pt>
    <dgm:pt modelId="{5CB2BD8B-1753-41DC-BDA8-186D354B44B0}" type="pres">
      <dgm:prSet presAssocID="{B7F8C13D-0B30-4DB7-9D48-D682333518B5}" presName="compNode" presStyleCnt="0"/>
      <dgm:spPr/>
    </dgm:pt>
    <dgm:pt modelId="{9EF82365-69BD-4A35-8552-941327E8A9C5}" type="pres">
      <dgm:prSet presAssocID="{B7F8C13D-0B30-4DB7-9D48-D682333518B5}" presName="bgRect" presStyleLbl="bgShp" presStyleIdx="2" presStyleCnt="6"/>
      <dgm:spPr/>
    </dgm:pt>
    <dgm:pt modelId="{000C8C2B-DDE1-4ACC-85BD-EB068D364D60}" type="pres">
      <dgm:prSet presAssocID="{B7F8C13D-0B30-4DB7-9D48-D682333518B5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582E22D8-CC5C-4445-9F60-45AB8FB7A231}" type="pres">
      <dgm:prSet presAssocID="{B7F8C13D-0B30-4DB7-9D48-D682333518B5}" presName="spaceRect" presStyleCnt="0"/>
      <dgm:spPr/>
    </dgm:pt>
    <dgm:pt modelId="{9EA38A5E-EB59-4AD2-9434-CC8B9C4077AC}" type="pres">
      <dgm:prSet presAssocID="{B7F8C13D-0B30-4DB7-9D48-D682333518B5}" presName="parTx" presStyleLbl="revTx" presStyleIdx="2" presStyleCnt="6">
        <dgm:presLayoutVars>
          <dgm:chMax val="0"/>
          <dgm:chPref val="0"/>
        </dgm:presLayoutVars>
      </dgm:prSet>
      <dgm:spPr/>
    </dgm:pt>
    <dgm:pt modelId="{DFE3FE6D-A5A3-42ED-A1BF-D93D0D27111D}" type="pres">
      <dgm:prSet presAssocID="{826F3AF9-2FCF-45D0-9D9F-026F072E1DA2}" presName="sibTrans" presStyleCnt="0"/>
      <dgm:spPr/>
    </dgm:pt>
    <dgm:pt modelId="{47149923-BDB6-41F8-8187-AB178CD90A09}" type="pres">
      <dgm:prSet presAssocID="{0B363767-C96E-4D25-9098-8BC4F406227C}" presName="compNode" presStyleCnt="0"/>
      <dgm:spPr/>
    </dgm:pt>
    <dgm:pt modelId="{B00866A2-8C51-47BC-B08D-3ED7544CF730}" type="pres">
      <dgm:prSet presAssocID="{0B363767-C96E-4D25-9098-8BC4F406227C}" presName="bgRect" presStyleLbl="bgShp" presStyleIdx="3" presStyleCnt="6"/>
      <dgm:spPr/>
    </dgm:pt>
    <dgm:pt modelId="{A579366F-5813-4A91-A596-7EDA5328671F}" type="pres">
      <dgm:prSet presAssocID="{0B363767-C96E-4D25-9098-8BC4F406227C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x"/>
        </a:ext>
      </dgm:extLst>
    </dgm:pt>
    <dgm:pt modelId="{FCD4FEEB-CA6A-4ED9-BB20-54A2E7DBD996}" type="pres">
      <dgm:prSet presAssocID="{0B363767-C96E-4D25-9098-8BC4F406227C}" presName="spaceRect" presStyleCnt="0"/>
      <dgm:spPr/>
    </dgm:pt>
    <dgm:pt modelId="{F11E99E0-5FF6-445C-9D44-6CC4CECB10A7}" type="pres">
      <dgm:prSet presAssocID="{0B363767-C96E-4D25-9098-8BC4F406227C}" presName="parTx" presStyleLbl="revTx" presStyleIdx="3" presStyleCnt="6">
        <dgm:presLayoutVars>
          <dgm:chMax val="0"/>
          <dgm:chPref val="0"/>
        </dgm:presLayoutVars>
      </dgm:prSet>
      <dgm:spPr/>
    </dgm:pt>
    <dgm:pt modelId="{3B103D61-94B2-490E-91C0-48D93B8D9955}" type="pres">
      <dgm:prSet presAssocID="{BE44DC40-77A6-4D8B-9B4E-C71D311FE5F1}" presName="sibTrans" presStyleCnt="0"/>
      <dgm:spPr/>
    </dgm:pt>
    <dgm:pt modelId="{AE281B4A-30A5-4E2E-9244-738A30BE2EA8}" type="pres">
      <dgm:prSet presAssocID="{54F34395-E9E7-4F02-8EDD-8C31010EBAA3}" presName="compNode" presStyleCnt="0"/>
      <dgm:spPr/>
    </dgm:pt>
    <dgm:pt modelId="{86D6E406-8C32-4B9D-AF8A-F8848C82AA8C}" type="pres">
      <dgm:prSet presAssocID="{54F34395-E9E7-4F02-8EDD-8C31010EBAA3}" presName="bgRect" presStyleLbl="bgShp" presStyleIdx="4" presStyleCnt="6"/>
      <dgm:spPr/>
    </dgm:pt>
    <dgm:pt modelId="{850A1090-4D67-4327-BC2C-7F3F1603D047}" type="pres">
      <dgm:prSet presAssocID="{54F34395-E9E7-4F02-8EDD-8C31010EBAA3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46A8AA3C-97EF-4AEB-B589-F221A66A91F2}" type="pres">
      <dgm:prSet presAssocID="{54F34395-E9E7-4F02-8EDD-8C31010EBAA3}" presName="spaceRect" presStyleCnt="0"/>
      <dgm:spPr/>
    </dgm:pt>
    <dgm:pt modelId="{A5CA11BE-C6CF-4047-BAC7-F6DDC3E1664B}" type="pres">
      <dgm:prSet presAssocID="{54F34395-E9E7-4F02-8EDD-8C31010EBAA3}" presName="parTx" presStyleLbl="revTx" presStyleIdx="4" presStyleCnt="6">
        <dgm:presLayoutVars>
          <dgm:chMax val="0"/>
          <dgm:chPref val="0"/>
        </dgm:presLayoutVars>
      </dgm:prSet>
      <dgm:spPr/>
    </dgm:pt>
    <dgm:pt modelId="{CCF30810-9FF7-4DEB-BAE8-5FCD23EFF8EE}" type="pres">
      <dgm:prSet presAssocID="{6377EB84-E920-4A10-9996-EB96D2AB173C}" presName="sibTrans" presStyleCnt="0"/>
      <dgm:spPr/>
    </dgm:pt>
    <dgm:pt modelId="{8561EE9A-2272-440A-9120-71BC22BD091B}" type="pres">
      <dgm:prSet presAssocID="{2C355041-A279-4CFC-99E1-D2D909BD62B0}" presName="compNode" presStyleCnt="0"/>
      <dgm:spPr/>
    </dgm:pt>
    <dgm:pt modelId="{4CC8D54A-F9FF-4847-9EA4-80670B784F43}" type="pres">
      <dgm:prSet presAssocID="{2C355041-A279-4CFC-99E1-D2D909BD62B0}" presName="bgRect" presStyleLbl="bgShp" presStyleIdx="5" presStyleCnt="6"/>
      <dgm:spPr/>
    </dgm:pt>
    <dgm:pt modelId="{16A1B307-D5A8-473F-BBEC-D372C49D47A1}" type="pres">
      <dgm:prSet presAssocID="{2C355041-A279-4CFC-99E1-D2D909BD62B0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02E232F0-5235-4E64-BB6F-C99C11805CE8}" type="pres">
      <dgm:prSet presAssocID="{2C355041-A279-4CFC-99E1-D2D909BD62B0}" presName="spaceRect" presStyleCnt="0"/>
      <dgm:spPr/>
    </dgm:pt>
    <dgm:pt modelId="{0B4EF3CA-B36E-43ED-B824-A593E9138D57}" type="pres">
      <dgm:prSet presAssocID="{2C355041-A279-4CFC-99E1-D2D909BD62B0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27FC7010-0F92-441B-8BB1-96B5E5784D9F}" srcId="{EB043BAC-3543-4B90-A7E2-582482CA4AB8}" destId="{54F34395-E9E7-4F02-8EDD-8C31010EBAA3}" srcOrd="4" destOrd="0" parTransId="{BB057FD9-28F5-4AFD-9E7E-C5B8974573E3}" sibTransId="{6377EB84-E920-4A10-9996-EB96D2AB173C}"/>
    <dgm:cxn modelId="{E6514024-B3D0-4D5A-84F7-1E1963EC1F2A}" srcId="{EB043BAC-3543-4B90-A7E2-582482CA4AB8}" destId="{0B363767-C96E-4D25-9098-8BC4F406227C}" srcOrd="3" destOrd="0" parTransId="{8CB1C945-AF5E-409B-A038-F6BCA120DF2A}" sibTransId="{BE44DC40-77A6-4D8B-9B4E-C71D311FE5F1}"/>
    <dgm:cxn modelId="{72F87446-EE39-4F38-8C41-2B5D090632F8}" srcId="{EB043BAC-3543-4B90-A7E2-582482CA4AB8}" destId="{B7F8C13D-0B30-4DB7-9D48-D682333518B5}" srcOrd="2" destOrd="0" parTransId="{A56E4064-5E56-458B-925F-A8BBC70D77A2}" sibTransId="{826F3AF9-2FCF-45D0-9D9F-026F072E1DA2}"/>
    <dgm:cxn modelId="{6A1F2174-2375-4B43-9453-2E0C6087A1F4}" srcId="{EB043BAC-3543-4B90-A7E2-582482CA4AB8}" destId="{9100FA61-1CFC-4F2F-9A61-29836D05783E}" srcOrd="0" destOrd="0" parTransId="{3B1C3596-5AA2-48B8-9267-1CBFEE91E6EC}" sibTransId="{EDD5AD51-20F1-4B50-AA0D-CC6AF92B02F1}"/>
    <dgm:cxn modelId="{0251C555-BB6F-4BA9-9BF8-84E0FDE88440}" type="presOf" srcId="{EB043BAC-3543-4B90-A7E2-582482CA4AB8}" destId="{95DF227D-560A-47CD-AE09-E6D42557F2F9}" srcOrd="0" destOrd="0" presId="urn:microsoft.com/office/officeart/2018/2/layout/IconVerticalSolidList"/>
    <dgm:cxn modelId="{88815799-AF82-406E-8220-F08DEEF72D6E}" type="presOf" srcId="{0B363767-C96E-4D25-9098-8BC4F406227C}" destId="{F11E99E0-5FF6-445C-9D44-6CC4CECB10A7}" srcOrd="0" destOrd="0" presId="urn:microsoft.com/office/officeart/2018/2/layout/IconVerticalSolidList"/>
    <dgm:cxn modelId="{796385B2-30C5-4F4D-AF8A-ACA41CE731A2}" type="presOf" srcId="{2C355041-A279-4CFC-99E1-D2D909BD62B0}" destId="{0B4EF3CA-B36E-43ED-B824-A593E9138D57}" srcOrd="0" destOrd="0" presId="urn:microsoft.com/office/officeart/2018/2/layout/IconVerticalSolidList"/>
    <dgm:cxn modelId="{44D045BB-3653-4188-BD11-8B218EF43EFE}" type="presOf" srcId="{7A2B1A9E-CC43-4A0E-B082-93E015C32C6D}" destId="{9E0F7851-27C8-443E-A87F-78EE716F2BE1}" srcOrd="0" destOrd="0" presId="urn:microsoft.com/office/officeart/2018/2/layout/IconVerticalSolidList"/>
    <dgm:cxn modelId="{C1A526C2-7D4F-4EB8-9A7B-02D3A3440040}" srcId="{EB043BAC-3543-4B90-A7E2-582482CA4AB8}" destId="{2C355041-A279-4CFC-99E1-D2D909BD62B0}" srcOrd="5" destOrd="0" parTransId="{A289BDEE-356A-4894-BB76-6DB0B9E59227}" sibTransId="{08FEF73D-BBE4-4E59-86DD-78E624921356}"/>
    <dgm:cxn modelId="{6DD334E7-D5D7-4E25-B82E-6557EC9571D9}" srcId="{EB043BAC-3543-4B90-A7E2-582482CA4AB8}" destId="{7A2B1A9E-CC43-4A0E-B082-93E015C32C6D}" srcOrd="1" destOrd="0" parTransId="{1AC7E96C-2A92-4397-B45C-86B4802F9E8D}" sibTransId="{30F45610-B371-4A19-B2E9-AC832CE64343}"/>
    <dgm:cxn modelId="{44FDA2ED-0843-4052-9DC0-0668A02E5FD5}" type="presOf" srcId="{9100FA61-1CFC-4F2F-9A61-29836D05783E}" destId="{2133E0C2-1C07-45BD-9939-F8308ECEF36F}" srcOrd="0" destOrd="0" presId="urn:microsoft.com/office/officeart/2018/2/layout/IconVerticalSolidList"/>
    <dgm:cxn modelId="{263EE4EE-BA21-4529-935B-9EE35EA26A21}" type="presOf" srcId="{B7F8C13D-0B30-4DB7-9D48-D682333518B5}" destId="{9EA38A5E-EB59-4AD2-9434-CC8B9C4077AC}" srcOrd="0" destOrd="0" presId="urn:microsoft.com/office/officeart/2018/2/layout/IconVerticalSolidList"/>
    <dgm:cxn modelId="{813D77FB-878D-47C5-9775-6F446A973755}" type="presOf" srcId="{54F34395-E9E7-4F02-8EDD-8C31010EBAA3}" destId="{A5CA11BE-C6CF-4047-BAC7-F6DDC3E1664B}" srcOrd="0" destOrd="0" presId="urn:microsoft.com/office/officeart/2018/2/layout/IconVerticalSolidList"/>
    <dgm:cxn modelId="{1ED81896-8EC1-426A-979A-41843057ECE1}" type="presParOf" srcId="{95DF227D-560A-47CD-AE09-E6D42557F2F9}" destId="{E1B0733B-28DC-447B-AD61-BA9A4663C583}" srcOrd="0" destOrd="0" presId="urn:microsoft.com/office/officeart/2018/2/layout/IconVerticalSolidList"/>
    <dgm:cxn modelId="{671EA641-B872-4EF0-92E5-33EB0CFDD5A6}" type="presParOf" srcId="{E1B0733B-28DC-447B-AD61-BA9A4663C583}" destId="{EBE6A077-7650-463A-9C82-02AB2A1FC849}" srcOrd="0" destOrd="0" presId="urn:microsoft.com/office/officeart/2018/2/layout/IconVerticalSolidList"/>
    <dgm:cxn modelId="{A87EF735-ACA4-4395-815E-682C0AB427B1}" type="presParOf" srcId="{E1B0733B-28DC-447B-AD61-BA9A4663C583}" destId="{72FFB5F5-E5BE-4D80-AAB9-7B2F7710C227}" srcOrd="1" destOrd="0" presId="urn:microsoft.com/office/officeart/2018/2/layout/IconVerticalSolidList"/>
    <dgm:cxn modelId="{1ABFD938-34EB-4428-80DC-82164AAAF847}" type="presParOf" srcId="{E1B0733B-28DC-447B-AD61-BA9A4663C583}" destId="{B901340C-5D36-4BE1-8B9C-D854EC1E1F79}" srcOrd="2" destOrd="0" presId="urn:microsoft.com/office/officeart/2018/2/layout/IconVerticalSolidList"/>
    <dgm:cxn modelId="{01AABFFA-00AE-46B9-B212-3D961557247E}" type="presParOf" srcId="{E1B0733B-28DC-447B-AD61-BA9A4663C583}" destId="{2133E0C2-1C07-45BD-9939-F8308ECEF36F}" srcOrd="3" destOrd="0" presId="urn:microsoft.com/office/officeart/2018/2/layout/IconVerticalSolidList"/>
    <dgm:cxn modelId="{2358DA64-19DA-4796-A4C7-A0656E8329AD}" type="presParOf" srcId="{95DF227D-560A-47CD-AE09-E6D42557F2F9}" destId="{F0C9A8F3-83E7-4BFC-8036-E9C7CF17C975}" srcOrd="1" destOrd="0" presId="urn:microsoft.com/office/officeart/2018/2/layout/IconVerticalSolidList"/>
    <dgm:cxn modelId="{F47C85C2-F698-4D72-9C9E-E2647260E150}" type="presParOf" srcId="{95DF227D-560A-47CD-AE09-E6D42557F2F9}" destId="{FB7E6229-ED41-4D5B-B046-A6E4704326BA}" srcOrd="2" destOrd="0" presId="urn:microsoft.com/office/officeart/2018/2/layout/IconVerticalSolidList"/>
    <dgm:cxn modelId="{8B171E1C-FDF2-469C-A563-43B206C9427E}" type="presParOf" srcId="{FB7E6229-ED41-4D5B-B046-A6E4704326BA}" destId="{5021F4F5-02B9-4D4B-8A4E-A25BA715DC83}" srcOrd="0" destOrd="0" presId="urn:microsoft.com/office/officeart/2018/2/layout/IconVerticalSolidList"/>
    <dgm:cxn modelId="{50465A93-CF1C-4D26-BF9B-7AC7DE3D4020}" type="presParOf" srcId="{FB7E6229-ED41-4D5B-B046-A6E4704326BA}" destId="{7B72CB8F-E78D-490A-8BC8-24B4184F3FB3}" srcOrd="1" destOrd="0" presId="urn:microsoft.com/office/officeart/2018/2/layout/IconVerticalSolidList"/>
    <dgm:cxn modelId="{5EC5D8F6-CA0C-4ECE-BB82-90EB38024822}" type="presParOf" srcId="{FB7E6229-ED41-4D5B-B046-A6E4704326BA}" destId="{D7269C32-B966-4006-AEA7-2D2AEFBCB529}" srcOrd="2" destOrd="0" presId="urn:microsoft.com/office/officeart/2018/2/layout/IconVerticalSolidList"/>
    <dgm:cxn modelId="{312B262C-E61E-4E90-B703-88C16E8630F9}" type="presParOf" srcId="{FB7E6229-ED41-4D5B-B046-A6E4704326BA}" destId="{9E0F7851-27C8-443E-A87F-78EE716F2BE1}" srcOrd="3" destOrd="0" presId="urn:microsoft.com/office/officeart/2018/2/layout/IconVerticalSolidList"/>
    <dgm:cxn modelId="{B8339980-8CA9-40AE-977A-5BE8F28FF669}" type="presParOf" srcId="{95DF227D-560A-47CD-AE09-E6D42557F2F9}" destId="{C4FBF5E9-E80A-45D7-BCE1-F0FA6CFC6C6C}" srcOrd="3" destOrd="0" presId="urn:microsoft.com/office/officeart/2018/2/layout/IconVerticalSolidList"/>
    <dgm:cxn modelId="{5207A815-B70C-4032-9A05-CFC92736A3DF}" type="presParOf" srcId="{95DF227D-560A-47CD-AE09-E6D42557F2F9}" destId="{5CB2BD8B-1753-41DC-BDA8-186D354B44B0}" srcOrd="4" destOrd="0" presId="urn:microsoft.com/office/officeart/2018/2/layout/IconVerticalSolidList"/>
    <dgm:cxn modelId="{67BBD6E4-281E-44F6-B0F3-ADC1AB4AB044}" type="presParOf" srcId="{5CB2BD8B-1753-41DC-BDA8-186D354B44B0}" destId="{9EF82365-69BD-4A35-8552-941327E8A9C5}" srcOrd="0" destOrd="0" presId="urn:microsoft.com/office/officeart/2018/2/layout/IconVerticalSolidList"/>
    <dgm:cxn modelId="{26134ED2-93C4-46A9-BF86-C7674408E78E}" type="presParOf" srcId="{5CB2BD8B-1753-41DC-BDA8-186D354B44B0}" destId="{000C8C2B-DDE1-4ACC-85BD-EB068D364D60}" srcOrd="1" destOrd="0" presId="urn:microsoft.com/office/officeart/2018/2/layout/IconVerticalSolidList"/>
    <dgm:cxn modelId="{D27F14B4-8D33-4800-AAE0-7BF046C4B111}" type="presParOf" srcId="{5CB2BD8B-1753-41DC-BDA8-186D354B44B0}" destId="{582E22D8-CC5C-4445-9F60-45AB8FB7A231}" srcOrd="2" destOrd="0" presId="urn:microsoft.com/office/officeart/2018/2/layout/IconVerticalSolidList"/>
    <dgm:cxn modelId="{076A696F-4981-42F9-B108-DEB61FD469AF}" type="presParOf" srcId="{5CB2BD8B-1753-41DC-BDA8-186D354B44B0}" destId="{9EA38A5E-EB59-4AD2-9434-CC8B9C4077AC}" srcOrd="3" destOrd="0" presId="urn:microsoft.com/office/officeart/2018/2/layout/IconVerticalSolidList"/>
    <dgm:cxn modelId="{22FD14A0-27F6-465B-8E75-360E7182942F}" type="presParOf" srcId="{95DF227D-560A-47CD-AE09-E6D42557F2F9}" destId="{DFE3FE6D-A5A3-42ED-A1BF-D93D0D27111D}" srcOrd="5" destOrd="0" presId="urn:microsoft.com/office/officeart/2018/2/layout/IconVerticalSolidList"/>
    <dgm:cxn modelId="{20867E9D-0D98-45C9-B8DD-110B6AD7EC05}" type="presParOf" srcId="{95DF227D-560A-47CD-AE09-E6D42557F2F9}" destId="{47149923-BDB6-41F8-8187-AB178CD90A09}" srcOrd="6" destOrd="0" presId="urn:microsoft.com/office/officeart/2018/2/layout/IconVerticalSolidList"/>
    <dgm:cxn modelId="{C5D8EF9A-9C57-4B3C-B9B9-25FF8139441C}" type="presParOf" srcId="{47149923-BDB6-41F8-8187-AB178CD90A09}" destId="{B00866A2-8C51-47BC-B08D-3ED7544CF730}" srcOrd="0" destOrd="0" presId="urn:microsoft.com/office/officeart/2018/2/layout/IconVerticalSolidList"/>
    <dgm:cxn modelId="{8D28FA28-1C19-47D5-A8E7-079AD50EB628}" type="presParOf" srcId="{47149923-BDB6-41F8-8187-AB178CD90A09}" destId="{A579366F-5813-4A91-A596-7EDA5328671F}" srcOrd="1" destOrd="0" presId="urn:microsoft.com/office/officeart/2018/2/layout/IconVerticalSolidList"/>
    <dgm:cxn modelId="{925AD03F-A0E7-4ED7-89A5-5F7F154CAD0F}" type="presParOf" srcId="{47149923-BDB6-41F8-8187-AB178CD90A09}" destId="{FCD4FEEB-CA6A-4ED9-BB20-54A2E7DBD996}" srcOrd="2" destOrd="0" presId="urn:microsoft.com/office/officeart/2018/2/layout/IconVerticalSolidList"/>
    <dgm:cxn modelId="{E95B4CD1-15A2-4B05-BBF6-36D5AFF32CD5}" type="presParOf" srcId="{47149923-BDB6-41F8-8187-AB178CD90A09}" destId="{F11E99E0-5FF6-445C-9D44-6CC4CECB10A7}" srcOrd="3" destOrd="0" presId="urn:microsoft.com/office/officeart/2018/2/layout/IconVerticalSolidList"/>
    <dgm:cxn modelId="{6BA846EC-58DC-4A30-ACDF-D9CAB17D61D3}" type="presParOf" srcId="{95DF227D-560A-47CD-AE09-E6D42557F2F9}" destId="{3B103D61-94B2-490E-91C0-48D93B8D9955}" srcOrd="7" destOrd="0" presId="urn:microsoft.com/office/officeart/2018/2/layout/IconVerticalSolidList"/>
    <dgm:cxn modelId="{037A5955-27F2-4EB7-B352-51DE30AF40AD}" type="presParOf" srcId="{95DF227D-560A-47CD-AE09-E6D42557F2F9}" destId="{AE281B4A-30A5-4E2E-9244-738A30BE2EA8}" srcOrd="8" destOrd="0" presId="urn:microsoft.com/office/officeart/2018/2/layout/IconVerticalSolidList"/>
    <dgm:cxn modelId="{BE3DE434-2C19-45FE-9391-5B39B48717BA}" type="presParOf" srcId="{AE281B4A-30A5-4E2E-9244-738A30BE2EA8}" destId="{86D6E406-8C32-4B9D-AF8A-F8848C82AA8C}" srcOrd="0" destOrd="0" presId="urn:microsoft.com/office/officeart/2018/2/layout/IconVerticalSolidList"/>
    <dgm:cxn modelId="{1B5AE3FD-86D0-41FD-A2B3-66BAD749B02C}" type="presParOf" srcId="{AE281B4A-30A5-4E2E-9244-738A30BE2EA8}" destId="{850A1090-4D67-4327-BC2C-7F3F1603D047}" srcOrd="1" destOrd="0" presId="urn:microsoft.com/office/officeart/2018/2/layout/IconVerticalSolidList"/>
    <dgm:cxn modelId="{B4D686E3-4AF6-44C4-8DF7-4AFDEA136280}" type="presParOf" srcId="{AE281B4A-30A5-4E2E-9244-738A30BE2EA8}" destId="{46A8AA3C-97EF-4AEB-B589-F221A66A91F2}" srcOrd="2" destOrd="0" presId="urn:microsoft.com/office/officeart/2018/2/layout/IconVerticalSolidList"/>
    <dgm:cxn modelId="{F9DC2679-A2EC-4963-BB84-79963A51E56B}" type="presParOf" srcId="{AE281B4A-30A5-4E2E-9244-738A30BE2EA8}" destId="{A5CA11BE-C6CF-4047-BAC7-F6DDC3E1664B}" srcOrd="3" destOrd="0" presId="urn:microsoft.com/office/officeart/2018/2/layout/IconVerticalSolidList"/>
    <dgm:cxn modelId="{4FF34838-2F11-4AD6-9382-297CF507C10E}" type="presParOf" srcId="{95DF227D-560A-47CD-AE09-E6D42557F2F9}" destId="{CCF30810-9FF7-4DEB-BAE8-5FCD23EFF8EE}" srcOrd="9" destOrd="0" presId="urn:microsoft.com/office/officeart/2018/2/layout/IconVerticalSolidList"/>
    <dgm:cxn modelId="{A6EAD9D1-6D32-480F-BF1B-83F48A142B63}" type="presParOf" srcId="{95DF227D-560A-47CD-AE09-E6D42557F2F9}" destId="{8561EE9A-2272-440A-9120-71BC22BD091B}" srcOrd="10" destOrd="0" presId="urn:microsoft.com/office/officeart/2018/2/layout/IconVerticalSolidList"/>
    <dgm:cxn modelId="{FA4E54E2-25F8-492D-9049-24304A85BC56}" type="presParOf" srcId="{8561EE9A-2272-440A-9120-71BC22BD091B}" destId="{4CC8D54A-F9FF-4847-9EA4-80670B784F43}" srcOrd="0" destOrd="0" presId="urn:microsoft.com/office/officeart/2018/2/layout/IconVerticalSolidList"/>
    <dgm:cxn modelId="{38C707CF-7FE3-4D9D-9C2A-4AB77B48DFA9}" type="presParOf" srcId="{8561EE9A-2272-440A-9120-71BC22BD091B}" destId="{16A1B307-D5A8-473F-BBEC-D372C49D47A1}" srcOrd="1" destOrd="0" presId="urn:microsoft.com/office/officeart/2018/2/layout/IconVerticalSolidList"/>
    <dgm:cxn modelId="{5577396D-3F3B-4F88-AB93-E3799AD4A78E}" type="presParOf" srcId="{8561EE9A-2272-440A-9120-71BC22BD091B}" destId="{02E232F0-5235-4E64-BB6F-C99C11805CE8}" srcOrd="2" destOrd="0" presId="urn:microsoft.com/office/officeart/2018/2/layout/IconVerticalSolidList"/>
    <dgm:cxn modelId="{BA1BE5D8-5D31-4765-A654-CE59D26BC86A}" type="presParOf" srcId="{8561EE9A-2272-440A-9120-71BC22BD091B}" destId="{0B4EF3CA-B36E-43ED-B824-A593E9138D5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62DB4-86CE-4942-B0B7-1A2B91202AB6}">
      <dsp:nvSpPr>
        <dsp:cNvPr id="0" name=""/>
        <dsp:cNvSpPr/>
      </dsp:nvSpPr>
      <dsp:spPr>
        <a:xfrm>
          <a:off x="2902423" y="0"/>
          <a:ext cx="3418608" cy="341860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01115-14F2-4522-9859-1EC4CC82DEF6}">
      <dsp:nvSpPr>
        <dsp:cNvPr id="0" name=""/>
        <dsp:cNvSpPr/>
      </dsp:nvSpPr>
      <dsp:spPr>
        <a:xfrm>
          <a:off x="4611727" y="342194"/>
          <a:ext cx="2222095" cy="4860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Interim Director of HHS (FY26) – Sarah Kuh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hlinkClick xmlns:r="http://schemas.openxmlformats.org/officeDocument/2006/relationships" r:id="rId1"/>
            </a:rPr>
            <a:t>skuh@dukescounty.gov</a:t>
          </a:r>
          <a:endParaRPr lang="en-US" sz="900" b="1" kern="1200" dirty="0"/>
        </a:p>
      </dsp:txBody>
      <dsp:txXfrm>
        <a:off x="4635456" y="365923"/>
        <a:ext cx="2174637" cy="438625"/>
      </dsp:txXfrm>
    </dsp:sp>
    <dsp:sp modelId="{FF242EB9-95CA-408D-B3B1-1CCED7D26E2C}">
      <dsp:nvSpPr>
        <dsp:cNvPr id="0" name=""/>
        <dsp:cNvSpPr/>
      </dsp:nvSpPr>
      <dsp:spPr>
        <a:xfrm>
          <a:off x="6908684" y="326273"/>
          <a:ext cx="2222095" cy="4860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Incoming Director of HHS (FY27) – Rocy Turner </a:t>
          </a:r>
          <a:r>
            <a:rPr lang="en-US" sz="900" b="1" kern="1200" dirty="0">
              <a:hlinkClick xmlns:r="http://schemas.openxmlformats.org/officeDocument/2006/relationships" r:id="rId2"/>
            </a:rPr>
            <a:t>director.hhs@dukescounty.gov</a:t>
          </a:r>
          <a:endParaRPr lang="en-US" sz="900" b="1" kern="1200" dirty="0"/>
        </a:p>
      </dsp:txBody>
      <dsp:txXfrm>
        <a:off x="6932413" y="350002"/>
        <a:ext cx="2174637" cy="438625"/>
      </dsp:txXfrm>
    </dsp:sp>
    <dsp:sp modelId="{B57D999F-F29D-4D52-B82F-BAFD89FFC00B}">
      <dsp:nvSpPr>
        <dsp:cNvPr id="0" name=""/>
        <dsp:cNvSpPr/>
      </dsp:nvSpPr>
      <dsp:spPr>
        <a:xfrm>
          <a:off x="4611727" y="1435882"/>
          <a:ext cx="2222095" cy="4860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Health Access Specialists: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Maria Mouzinho, Nikole Rolston, Brianna Bertoni, Sarah Kuh</a:t>
          </a:r>
        </a:p>
      </dsp:txBody>
      <dsp:txXfrm>
        <a:off x="4635456" y="1459611"/>
        <a:ext cx="2174637" cy="438625"/>
      </dsp:txXfrm>
    </dsp:sp>
    <dsp:sp modelId="{2E0F6737-DF24-4DFD-8600-3298688A37C9}">
      <dsp:nvSpPr>
        <dsp:cNvPr id="0" name=""/>
        <dsp:cNvSpPr/>
      </dsp:nvSpPr>
      <dsp:spPr>
        <a:xfrm>
          <a:off x="6956593" y="1410295"/>
          <a:ext cx="2222095" cy="4860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Public Benefits Caseworker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Wendy Maseda </a:t>
          </a:r>
          <a:r>
            <a:rPr lang="en-US" sz="900" b="1" kern="1200" dirty="0">
              <a:hlinkClick xmlns:r="http://schemas.openxmlformats.org/officeDocument/2006/relationships" r:id="rId3"/>
            </a:rPr>
            <a:t>publicbenefits@dukescounty.gov</a:t>
          </a:r>
          <a:endParaRPr lang="en-US" sz="900" b="1" kern="1200" dirty="0"/>
        </a:p>
      </dsp:txBody>
      <dsp:txXfrm>
        <a:off x="6980322" y="1434024"/>
        <a:ext cx="2174637" cy="438625"/>
      </dsp:txXfrm>
    </dsp:sp>
    <dsp:sp modelId="{EF79D70A-215C-4A2F-998F-618399D070EB}">
      <dsp:nvSpPr>
        <dsp:cNvPr id="0" name=""/>
        <dsp:cNvSpPr/>
      </dsp:nvSpPr>
      <dsp:spPr>
        <a:xfrm>
          <a:off x="5964338" y="2183405"/>
          <a:ext cx="2222095" cy="4860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Administrative Assistant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(FY26 Ronelle Couture)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 </a:t>
          </a:r>
          <a:r>
            <a:rPr lang="en-US" sz="900" b="1" kern="1200" dirty="0">
              <a:hlinkClick xmlns:r="http://schemas.openxmlformats.org/officeDocument/2006/relationships" r:id="rId4"/>
            </a:rPr>
            <a:t>hca@dukescounty.gov</a:t>
          </a:r>
          <a:endParaRPr lang="en-US" sz="900" b="1" kern="1200" dirty="0"/>
        </a:p>
      </dsp:txBody>
      <dsp:txXfrm>
        <a:off x="5988067" y="2207134"/>
        <a:ext cx="2174637" cy="4386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E6A077-7650-463A-9C82-02AB2A1FC849}">
      <dsp:nvSpPr>
        <dsp:cNvPr id="0" name=""/>
        <dsp:cNvSpPr/>
      </dsp:nvSpPr>
      <dsp:spPr>
        <a:xfrm>
          <a:off x="0" y="1105"/>
          <a:ext cx="8130470" cy="4712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FFB5F5-E5BE-4D80-AAB9-7B2F7710C227}">
      <dsp:nvSpPr>
        <dsp:cNvPr id="0" name=""/>
        <dsp:cNvSpPr/>
      </dsp:nvSpPr>
      <dsp:spPr>
        <a:xfrm>
          <a:off x="142546" y="107131"/>
          <a:ext cx="259174" cy="2591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33E0C2-1C07-45BD-9939-F8308ECEF36F}">
      <dsp:nvSpPr>
        <dsp:cNvPr id="0" name=""/>
        <dsp:cNvSpPr/>
      </dsp:nvSpPr>
      <dsp:spPr>
        <a:xfrm>
          <a:off x="544267" y="1105"/>
          <a:ext cx="7586202" cy="471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872" tIns="49872" rIns="49872" bIns="498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" sz="1900" kern="1200">
              <a:latin typeface="Palatino Linotype" panose="02040502050505030304" pitchFamily="18" charset="0"/>
            </a:rPr>
            <a:t>Telephone: (508)-696-0020</a:t>
          </a:r>
          <a:endParaRPr lang="en-US" sz="1900" kern="1200">
            <a:latin typeface="Palatino Linotype" panose="02040502050505030304" pitchFamily="18" charset="0"/>
          </a:endParaRPr>
        </a:p>
      </dsp:txBody>
      <dsp:txXfrm>
        <a:off x="544267" y="1105"/>
        <a:ext cx="7586202" cy="471227"/>
      </dsp:txXfrm>
    </dsp:sp>
    <dsp:sp modelId="{5021F4F5-02B9-4D4B-8A4E-A25BA715DC83}">
      <dsp:nvSpPr>
        <dsp:cNvPr id="0" name=""/>
        <dsp:cNvSpPr/>
      </dsp:nvSpPr>
      <dsp:spPr>
        <a:xfrm>
          <a:off x="0" y="590139"/>
          <a:ext cx="8130470" cy="4712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2CB8F-E78D-490A-8BC8-24B4184F3FB3}">
      <dsp:nvSpPr>
        <dsp:cNvPr id="0" name=""/>
        <dsp:cNvSpPr/>
      </dsp:nvSpPr>
      <dsp:spPr>
        <a:xfrm>
          <a:off x="142546" y="696165"/>
          <a:ext cx="259174" cy="2591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F7851-27C8-443E-A87F-78EE716F2BE1}">
      <dsp:nvSpPr>
        <dsp:cNvPr id="0" name=""/>
        <dsp:cNvSpPr/>
      </dsp:nvSpPr>
      <dsp:spPr>
        <a:xfrm>
          <a:off x="544267" y="590139"/>
          <a:ext cx="7586202" cy="471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872" tIns="49872" rIns="49872" bIns="498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" sz="1900" kern="1200">
              <a:latin typeface="Palatino Linotype" panose="02040502050505030304" pitchFamily="18" charset="0"/>
            </a:rPr>
            <a:t>Email: </a:t>
          </a:r>
          <a:r>
            <a:rPr lang="en-US" altLang="ko" sz="1900" u="sng" kern="1200">
              <a:latin typeface="Palatino Linotype" panose="02040502050505030304" pitchFamily="18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hca@dukescounty.gov</a:t>
          </a:r>
          <a:endParaRPr lang="en-US" sz="1900" kern="1200">
            <a:latin typeface="Palatino Linotype" panose="02040502050505030304" pitchFamily="18" charset="0"/>
          </a:endParaRPr>
        </a:p>
      </dsp:txBody>
      <dsp:txXfrm>
        <a:off x="544267" y="590139"/>
        <a:ext cx="7586202" cy="471227"/>
      </dsp:txXfrm>
    </dsp:sp>
    <dsp:sp modelId="{9EF82365-69BD-4A35-8552-941327E8A9C5}">
      <dsp:nvSpPr>
        <dsp:cNvPr id="0" name=""/>
        <dsp:cNvSpPr/>
      </dsp:nvSpPr>
      <dsp:spPr>
        <a:xfrm>
          <a:off x="0" y="1179173"/>
          <a:ext cx="8130470" cy="4712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0C8C2B-DDE1-4ACC-85BD-EB068D364D60}">
      <dsp:nvSpPr>
        <dsp:cNvPr id="0" name=""/>
        <dsp:cNvSpPr/>
      </dsp:nvSpPr>
      <dsp:spPr>
        <a:xfrm>
          <a:off x="142546" y="1285199"/>
          <a:ext cx="259174" cy="2591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38A5E-EB59-4AD2-9434-CC8B9C4077AC}">
      <dsp:nvSpPr>
        <dsp:cNvPr id="0" name=""/>
        <dsp:cNvSpPr/>
      </dsp:nvSpPr>
      <dsp:spPr>
        <a:xfrm>
          <a:off x="544267" y="1179173"/>
          <a:ext cx="7586202" cy="471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872" tIns="49872" rIns="49872" bIns="498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" sz="1900" kern="1200">
              <a:latin typeface="Palatino Linotype" panose="02040502050505030304" pitchFamily="18" charset="0"/>
            </a:rPr>
            <a:t>Website: </a:t>
          </a:r>
          <a:r>
            <a:rPr lang="en-US" altLang="ko" sz="1900" u="sng" kern="1200">
              <a:latin typeface="Palatino Linotype" panose="02040502050505030304" pitchFamily="18" charset="0"/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www.dukescounty.gov</a:t>
          </a:r>
          <a:endParaRPr lang="en-US" sz="1900" kern="1200">
            <a:latin typeface="Palatino Linotype" panose="02040502050505030304" pitchFamily="18" charset="0"/>
          </a:endParaRPr>
        </a:p>
      </dsp:txBody>
      <dsp:txXfrm>
        <a:off x="544267" y="1179173"/>
        <a:ext cx="7586202" cy="471227"/>
      </dsp:txXfrm>
    </dsp:sp>
    <dsp:sp modelId="{B00866A2-8C51-47BC-B08D-3ED7544CF730}">
      <dsp:nvSpPr>
        <dsp:cNvPr id="0" name=""/>
        <dsp:cNvSpPr/>
      </dsp:nvSpPr>
      <dsp:spPr>
        <a:xfrm>
          <a:off x="0" y="1768207"/>
          <a:ext cx="8130470" cy="4712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79366F-5813-4A91-A596-7EDA5328671F}">
      <dsp:nvSpPr>
        <dsp:cNvPr id="0" name=""/>
        <dsp:cNvSpPr/>
      </dsp:nvSpPr>
      <dsp:spPr>
        <a:xfrm>
          <a:off x="142546" y="1874233"/>
          <a:ext cx="259174" cy="2591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E99E0-5FF6-445C-9D44-6CC4CECB10A7}">
      <dsp:nvSpPr>
        <dsp:cNvPr id="0" name=""/>
        <dsp:cNvSpPr/>
      </dsp:nvSpPr>
      <dsp:spPr>
        <a:xfrm>
          <a:off x="544267" y="1768207"/>
          <a:ext cx="7586202" cy="471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872" tIns="49872" rIns="49872" bIns="498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" sz="1900" kern="1200">
              <a:latin typeface="Palatino Linotype" panose="02040502050505030304" pitchFamily="18" charset="0"/>
            </a:rPr>
            <a:t>Fax: (508)-696-7352</a:t>
          </a:r>
          <a:endParaRPr lang="en-US" sz="1900" kern="1200">
            <a:latin typeface="Palatino Linotype" panose="02040502050505030304" pitchFamily="18" charset="0"/>
          </a:endParaRPr>
        </a:p>
      </dsp:txBody>
      <dsp:txXfrm>
        <a:off x="544267" y="1768207"/>
        <a:ext cx="7586202" cy="471227"/>
      </dsp:txXfrm>
    </dsp:sp>
    <dsp:sp modelId="{86D6E406-8C32-4B9D-AF8A-F8848C82AA8C}">
      <dsp:nvSpPr>
        <dsp:cNvPr id="0" name=""/>
        <dsp:cNvSpPr/>
      </dsp:nvSpPr>
      <dsp:spPr>
        <a:xfrm>
          <a:off x="0" y="2357241"/>
          <a:ext cx="8130470" cy="4712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0A1090-4D67-4327-BC2C-7F3F1603D047}">
      <dsp:nvSpPr>
        <dsp:cNvPr id="0" name=""/>
        <dsp:cNvSpPr/>
      </dsp:nvSpPr>
      <dsp:spPr>
        <a:xfrm>
          <a:off x="142546" y="2463267"/>
          <a:ext cx="259174" cy="2591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A11BE-C6CF-4047-BAC7-F6DDC3E1664B}">
      <dsp:nvSpPr>
        <dsp:cNvPr id="0" name=""/>
        <dsp:cNvSpPr/>
      </dsp:nvSpPr>
      <dsp:spPr>
        <a:xfrm>
          <a:off x="544267" y="2357241"/>
          <a:ext cx="7586202" cy="471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872" tIns="49872" rIns="49872" bIns="498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" sz="1900" kern="1200" dirty="0">
              <a:latin typeface="Palatino Linotype" panose="02040502050505030304" pitchFamily="18" charset="0"/>
            </a:rPr>
            <a:t>HCA main office site: 114 New York Ave, Oak Bluffs</a:t>
          </a:r>
          <a:endParaRPr lang="en-US" sz="1900" kern="1200" dirty="0">
            <a:latin typeface="Palatino Linotype" panose="02040502050505030304" pitchFamily="18" charset="0"/>
          </a:endParaRPr>
        </a:p>
      </dsp:txBody>
      <dsp:txXfrm>
        <a:off x="544267" y="2357241"/>
        <a:ext cx="7586202" cy="471227"/>
      </dsp:txXfrm>
    </dsp:sp>
    <dsp:sp modelId="{4CC8D54A-F9FF-4847-9EA4-80670B784F43}">
      <dsp:nvSpPr>
        <dsp:cNvPr id="0" name=""/>
        <dsp:cNvSpPr/>
      </dsp:nvSpPr>
      <dsp:spPr>
        <a:xfrm>
          <a:off x="0" y="2946275"/>
          <a:ext cx="8130470" cy="4712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A1B307-D5A8-473F-BBEC-D372C49D47A1}">
      <dsp:nvSpPr>
        <dsp:cNvPr id="0" name=""/>
        <dsp:cNvSpPr/>
      </dsp:nvSpPr>
      <dsp:spPr>
        <a:xfrm>
          <a:off x="142546" y="3052301"/>
          <a:ext cx="259174" cy="2591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4EF3CA-B36E-43ED-B824-A593E9138D57}">
      <dsp:nvSpPr>
        <dsp:cNvPr id="0" name=""/>
        <dsp:cNvSpPr/>
      </dsp:nvSpPr>
      <dsp:spPr>
        <a:xfrm>
          <a:off x="544267" y="2946275"/>
          <a:ext cx="7586202" cy="471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872" tIns="49872" rIns="49872" bIns="498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" sz="1900" kern="1200" dirty="0">
              <a:latin typeface="Palatino Linotype" panose="02040502050505030304" pitchFamily="18" charset="0"/>
            </a:rPr>
            <a:t>PBA </a:t>
          </a:r>
          <a:r>
            <a:rPr lang="en-US" altLang="ko" sz="1900" kern="1200">
              <a:latin typeface="Palatino Linotype" panose="02040502050505030304" pitchFamily="18" charset="0"/>
            </a:rPr>
            <a:t>office site: </a:t>
          </a:r>
          <a:r>
            <a:rPr lang="en-US" altLang="ko" sz="1900" kern="1200" dirty="0">
              <a:latin typeface="Palatino Linotype" panose="02040502050505030304" pitchFamily="18" charset="0"/>
            </a:rPr>
            <a:t>9 Airport Road, </a:t>
          </a:r>
          <a:r>
            <a:rPr lang="en-US" altLang="ko" sz="1900" kern="1200" dirty="0" err="1">
              <a:latin typeface="Palatino Linotype" panose="02040502050505030304" pitchFamily="18" charset="0"/>
            </a:rPr>
            <a:t>Edgartow</a:t>
          </a:r>
          <a:r>
            <a:rPr lang="ko" sz="1900" kern="1200" dirty="0">
              <a:latin typeface="Palatino Linotype" panose="02040502050505030304" pitchFamily="18" charset="0"/>
            </a:rPr>
            <a:t>n</a:t>
          </a:r>
          <a:r>
            <a:rPr lang="en-US" altLang="ko" sz="1900" kern="1200" dirty="0">
              <a:latin typeface="Palatino Linotype" panose="02040502050505030304" pitchFamily="18" charset="0"/>
            </a:rPr>
            <a:t>, MA 02539</a:t>
          </a:r>
          <a:endParaRPr lang="en-US" sz="1900" kern="1200" dirty="0">
            <a:latin typeface="Palatino Linotype" panose="02040502050505030304" pitchFamily="18" charset="0"/>
          </a:endParaRPr>
        </a:p>
      </dsp:txBody>
      <dsp:txXfrm>
        <a:off x="544267" y="2946275"/>
        <a:ext cx="7586202" cy="471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8d96fb3eb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8d96fb3eb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f87944a91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f87944a91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1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ACE1E-3E2D-3ACF-536E-6CDCAB4BD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30CA66-1E3A-6B3D-59AA-AB03B64A7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87754B-9A96-431F-BE25-9B6C7E11F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762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9BE8F-0FB9-2E86-5F93-1A335FB01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813FA1-47EE-D97E-AD6F-D38688A512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77DF2-FB30-D8A2-B721-66BAA571B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42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8172C-F0DF-7DEA-BC61-AC954DEFE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11876C-B51F-E035-4406-61F7DE012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0C7125-CB7C-1884-C086-059AB20B89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00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A1716-D19C-1B4E-7567-84B2CA2ED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F45F83-BDA1-0003-94F7-5C16D267B9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583CF1-39BA-4DA8-9518-2D724EEA6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388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542E8-FEC5-7C83-AB0E-F3BD8A42C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3B2609-4B57-C79C-F771-F5E3ECECF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C00095-1120-ABDC-312D-6FDEA94CD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562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9F313-45AE-2406-7A98-B9C73152E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499052-8FC6-4A93-A5C4-064309AACD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5768F-BC37-4562-AF4B-694E42C80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69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14EB-5E89-0B8F-9354-482FF1658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F17B48-17C3-9527-7227-A2FDB4A82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433CFA-93A6-8D46-B1A9-484CEC3E71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160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665D2-80FA-6529-8D06-AEFD0BA90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A74AE4-972F-3DD6-48DE-3C0BD8EE5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F88161-30F6-DF26-7EA1-591FFAC3F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790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B0F7D-2EA7-3047-BAA7-E7FD61E7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CFEEA1-CCFB-EB63-E38C-BAD648D81A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9291E3-D6D1-DF9F-E797-7CBAF1BF6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920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903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8f244925ba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18f244925ba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>
          <a:extLst>
            <a:ext uri="{FF2B5EF4-FFF2-40B4-BE49-F238E27FC236}">
              <a16:creationId xmlns:a16="http://schemas.microsoft.com/office/drawing/2014/main" id="{6D55F059-A33D-85A8-4DFB-8BF758175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8f244925ba_0_213:notes">
            <a:extLst>
              <a:ext uri="{FF2B5EF4-FFF2-40B4-BE49-F238E27FC236}">
                <a16:creationId xmlns:a16="http://schemas.microsoft.com/office/drawing/2014/main" id="{4AF286A8-4FB5-29A8-A711-9E4DC76B62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18f244925ba_0_213:notes">
            <a:extLst>
              <a:ext uri="{FF2B5EF4-FFF2-40B4-BE49-F238E27FC236}">
                <a16:creationId xmlns:a16="http://schemas.microsoft.com/office/drawing/2014/main" id="{BA7330A3-F335-1516-EF9E-4F0020A6B4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3048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" y="48006"/>
            <a:ext cx="9011412" cy="3840479"/>
          </a:xfrm>
        </p:spPr>
        <p:txBody>
          <a:bodyPr>
            <a:normAutofit/>
          </a:bodyPr>
          <a:lstStyle>
            <a:lvl1pPr>
              <a:defRPr sz="825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102" y="4020659"/>
            <a:ext cx="7527798" cy="425196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40854" y="4312445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64572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817684"/>
            <a:ext cx="8130470" cy="59288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02" y="1410567"/>
            <a:ext cx="8130470" cy="34186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401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27155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886" y="3507133"/>
            <a:ext cx="8126729" cy="989633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405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886" y="4548850"/>
            <a:ext cx="8126729" cy="280325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15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9143999" cy="335087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4286250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2314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4792" y="1058519"/>
            <a:ext cx="2802008" cy="21341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27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84792" y="3302279"/>
            <a:ext cx="2797436" cy="84234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2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713339" cy="51435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84791" y="4829175"/>
            <a:ext cx="1285726" cy="3143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238172" y="4829175"/>
            <a:ext cx="648528" cy="314325"/>
          </a:xfrm>
        </p:spPr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4829175"/>
            <a:ext cx="451077" cy="314325"/>
          </a:xfrm>
        </p:spPr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28002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6102" y="817683"/>
            <a:ext cx="7527798" cy="386944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401"/>
            <a:ext cx="603146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61158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8205" y="816527"/>
            <a:ext cx="6359304" cy="1046665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2523" y="1863191"/>
            <a:ext cx="6350669" cy="265463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 sz="1500"/>
            </a:lvl1pPr>
            <a:lvl2pPr marL="514350" indent="-342900">
              <a:lnSpc>
                <a:spcPct val="100000"/>
              </a:lnSpc>
              <a:buFont typeface="+mj-lt"/>
              <a:buAutoNum type="arabicPeriod"/>
              <a:defRPr sz="1500"/>
            </a:lvl2pPr>
            <a:lvl3pPr marL="600075" indent="-257175">
              <a:lnSpc>
                <a:spcPct val="100000"/>
              </a:lnSpc>
              <a:buFont typeface="+mj-lt"/>
              <a:buAutoNum type="arabicPeriod"/>
              <a:defRPr sz="1500"/>
            </a:lvl3pPr>
            <a:lvl4pPr marL="771525" indent="-257175">
              <a:lnSpc>
                <a:spcPct val="100000"/>
              </a:lnSpc>
              <a:buFont typeface="+mj-lt"/>
              <a:buAutoNum type="arabicPeriod"/>
              <a:defRPr sz="1500"/>
            </a:lvl4pPr>
            <a:lvl5pPr marL="942975" indent="-257175">
              <a:lnSpc>
                <a:spcPct val="100000"/>
              </a:lnSpc>
              <a:buFont typeface="+mj-lt"/>
              <a:buAutoNum type="arabicPeriod"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31870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6102" y="816102"/>
            <a:ext cx="4312044" cy="116586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6102" y="1988820"/>
            <a:ext cx="4312044" cy="2770632"/>
          </a:xfrm>
        </p:spPr>
        <p:txBody>
          <a:bodyPr>
            <a:normAutofit/>
          </a:bodyPr>
          <a:lstStyle>
            <a:lvl1pPr marL="257175" indent="-257175">
              <a:lnSpc>
                <a:spcPct val="100000"/>
              </a:lnSpc>
              <a:buFont typeface="System Font Regular"/>
              <a:buChar char="-"/>
              <a:defRPr sz="1500"/>
            </a:lvl1pPr>
            <a:lvl2pPr>
              <a:lnSpc>
                <a:spcPct val="100000"/>
              </a:lnSpc>
              <a:defRPr sz="1500"/>
            </a:lvl2pPr>
            <a:lvl3pPr>
              <a:lnSpc>
                <a:spcPct val="100000"/>
              </a:lnSpc>
              <a:defRPr sz="1500"/>
            </a:lvl3pPr>
            <a:lvl4pPr>
              <a:lnSpc>
                <a:spcPct val="100000"/>
              </a:lnSpc>
              <a:defRPr sz="1500"/>
            </a:lvl4pPr>
            <a:lvl5pPr>
              <a:lnSpc>
                <a:spcPct val="100000"/>
              </a:lnSpc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8205" y="4829175"/>
            <a:ext cx="2936553" cy="3143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54758" y="4829175"/>
            <a:ext cx="844590" cy="314325"/>
          </a:xfrm>
        </p:spPr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99348" y="4829175"/>
            <a:ext cx="528798" cy="314325"/>
          </a:xfrm>
        </p:spPr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86400" y="0"/>
            <a:ext cx="3657600" cy="51435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51156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758" y="836142"/>
            <a:ext cx="2942591" cy="3062685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0959" y="836467"/>
            <a:ext cx="4357285" cy="38784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15380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76" y="835991"/>
            <a:ext cx="2078495" cy="2756664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00900" y="846859"/>
            <a:ext cx="5845673" cy="386801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38585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9341" y="833326"/>
            <a:ext cx="4754559" cy="8572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" y="0"/>
            <a:ext cx="3379939" cy="51435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589340" y="1802165"/>
            <a:ext cx="4754561" cy="291271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531710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9341" y="4829175"/>
            <a:ext cx="3581177" cy="3143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238172" y="4829175"/>
            <a:ext cx="648528" cy="314325"/>
          </a:xfrm>
        </p:spPr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4829175"/>
            <a:ext cx="451077" cy="314325"/>
          </a:xfrm>
        </p:spPr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84746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2744" y="834078"/>
            <a:ext cx="5491211" cy="69951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" y="0"/>
            <a:ext cx="2644829" cy="51435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832056" y="1640443"/>
            <a:ext cx="5511845" cy="307443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531710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32057" y="4829175"/>
            <a:ext cx="4338461" cy="3143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238172" y="4829175"/>
            <a:ext cx="648528" cy="314325"/>
          </a:xfrm>
        </p:spPr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4829175"/>
            <a:ext cx="451077" cy="314325"/>
          </a:xfrm>
        </p:spPr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97155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46" y="834078"/>
            <a:ext cx="5507673" cy="69951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0045" y="1640443"/>
            <a:ext cx="5507674" cy="307443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0045" y="4829175"/>
            <a:ext cx="4334291" cy="3143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221991" y="4829175"/>
            <a:ext cx="648528" cy="314325"/>
          </a:xfrm>
        </p:spPr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76642" y="4829175"/>
            <a:ext cx="451077" cy="314325"/>
          </a:xfrm>
        </p:spPr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99170" y="0"/>
            <a:ext cx="2644829" cy="51435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0134992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50" y="836802"/>
            <a:ext cx="3553937" cy="966127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144" y="1914093"/>
            <a:ext cx="3553838" cy="280078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6050" y="4829175"/>
            <a:ext cx="2380549" cy="3143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264254" y="4829175"/>
            <a:ext cx="648528" cy="314325"/>
          </a:xfrm>
        </p:spPr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18905" y="4829175"/>
            <a:ext cx="451077" cy="314325"/>
          </a:xfrm>
        </p:spPr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0"/>
            <a:ext cx="4572000" cy="51435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9247829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97" y="833326"/>
            <a:ext cx="2860384" cy="1120397"/>
          </a:xfrm>
        </p:spPr>
        <p:txBody>
          <a:bodyPr anchor="t">
            <a:no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798" y="2025503"/>
            <a:ext cx="2860385" cy="268937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797" y="4829175"/>
            <a:ext cx="1687001" cy="3143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578453" y="4829175"/>
            <a:ext cx="648528" cy="314325"/>
          </a:xfrm>
        </p:spPr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3104" y="4829175"/>
            <a:ext cx="451077" cy="314325"/>
          </a:xfrm>
        </p:spPr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94174" y="0"/>
            <a:ext cx="5249826" cy="51435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8650306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5920656" y="834324"/>
            <a:ext cx="2423245" cy="139420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" y="0"/>
            <a:ext cx="5611333" cy="51435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25960" y="2349941"/>
            <a:ext cx="2417940" cy="199218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171450" indent="0">
              <a:lnSpc>
                <a:spcPct val="100000"/>
              </a:lnSpc>
              <a:buNone/>
              <a:defRPr lang="en-US" dirty="0"/>
            </a:lvl2pPr>
            <a:lvl3pPr marL="342900" indent="0">
              <a:lnSpc>
                <a:spcPct val="100000"/>
              </a:lnSpc>
              <a:buNone/>
              <a:defRPr lang="en-US" dirty="0"/>
            </a:lvl3pPr>
            <a:lvl4pPr marL="514350" indent="0">
              <a:lnSpc>
                <a:spcPct val="100000"/>
              </a:lnSpc>
              <a:buNone/>
              <a:defRPr lang="en-US" dirty="0"/>
            </a:lvl4pPr>
            <a:lvl5pPr marL="6858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531710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20655" y="4829175"/>
            <a:ext cx="1249862" cy="3143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238172" y="4829175"/>
            <a:ext cx="648528" cy="314325"/>
          </a:xfrm>
        </p:spPr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4829175"/>
            <a:ext cx="451077" cy="314325"/>
          </a:xfrm>
        </p:spPr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90629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493" y="2990852"/>
            <a:ext cx="2283716" cy="1732339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9144000" cy="25824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91952" y="2990852"/>
            <a:ext cx="5595022" cy="1732339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171450" indent="0">
              <a:lnSpc>
                <a:spcPct val="100000"/>
              </a:lnSpc>
              <a:buNone/>
              <a:defRPr lang="en-US" dirty="0"/>
            </a:lvl2pPr>
            <a:lvl3pPr marL="342900" indent="0">
              <a:lnSpc>
                <a:spcPct val="100000"/>
              </a:lnSpc>
              <a:buNone/>
              <a:defRPr lang="en-US" dirty="0"/>
            </a:lvl3pPr>
            <a:lvl4pPr marL="514350" indent="0">
              <a:lnSpc>
                <a:spcPct val="100000"/>
              </a:lnSpc>
              <a:buNone/>
              <a:defRPr lang="en-US" dirty="0"/>
            </a:lvl4pPr>
            <a:lvl5pPr marL="6858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3086319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22293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205" y="840743"/>
            <a:ext cx="7857990" cy="726948"/>
          </a:xfrm>
        </p:spPr>
        <p:txBody>
          <a:bodyPr anchor="t">
            <a:no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714506"/>
            <a:ext cx="4572000" cy="3428994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8809" y="1714506"/>
            <a:ext cx="3657386" cy="300036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018809" y="4829175"/>
            <a:ext cx="2219363" cy="3143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7095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206" y="841650"/>
            <a:ext cx="2772644" cy="1128868"/>
          </a:xfrm>
        </p:spPr>
        <p:txBody>
          <a:bodyPr anchor="t">
            <a:no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5826" y="2130136"/>
            <a:ext cx="2705024" cy="258473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35255" y="841651"/>
            <a:ext cx="4951718" cy="387322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496583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478" y="3567895"/>
            <a:ext cx="4858422" cy="844916"/>
          </a:xfrm>
        </p:spPr>
        <p:txBody>
          <a:bodyPr anchor="b">
            <a:normAutofit/>
          </a:bodyPr>
          <a:lstStyle>
            <a:lvl1pPr algn="r">
              <a:defRPr sz="15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22" y="48006"/>
            <a:ext cx="9020556" cy="3450444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232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40854" y="4286250"/>
            <a:ext cx="603146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59313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964696"/>
            <a:ext cx="7989570" cy="8503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6102" y="779321"/>
            <a:ext cx="7063740" cy="38025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4500" b="1"/>
            </a:lvl1pPr>
            <a:lvl2pPr marL="171450" indent="0">
              <a:lnSpc>
                <a:spcPct val="90000"/>
              </a:lnSpc>
              <a:buNone/>
              <a:defRPr sz="4500" b="1"/>
            </a:lvl2pPr>
            <a:lvl3pPr marL="342900" indent="0">
              <a:lnSpc>
                <a:spcPct val="90000"/>
              </a:lnSpc>
              <a:buNone/>
              <a:defRPr sz="4500" b="1"/>
            </a:lvl3pPr>
            <a:lvl4pPr marL="514350" indent="0">
              <a:lnSpc>
                <a:spcPct val="90000"/>
              </a:lnSpc>
              <a:buNone/>
              <a:defRPr sz="4500" b="1"/>
            </a:lvl4pPr>
            <a:lvl5pPr marL="685800" indent="0">
              <a:lnSpc>
                <a:spcPct val="90000"/>
              </a:lnSpc>
              <a:buNone/>
              <a:defRPr sz="45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7838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4063770"/>
            <a:ext cx="7543800" cy="34975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15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438" y="47625"/>
            <a:ext cx="8983266" cy="381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6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40854" y="4286469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67825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839349"/>
            <a:ext cx="7417550" cy="903445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1639" y="1830426"/>
            <a:ext cx="3631129" cy="285096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30427"/>
            <a:ext cx="3604502" cy="285096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403098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206" y="836497"/>
            <a:ext cx="7462091" cy="629142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9067" y="1442393"/>
            <a:ext cx="3612356" cy="62914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1" cap="all" spc="7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61612" y="1442393"/>
            <a:ext cx="3618685" cy="62914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1" cap="all" spc="7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9067" y="2119344"/>
            <a:ext cx="3612356" cy="252290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1612" y="2119344"/>
            <a:ext cx="3618685" cy="252290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52922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828075"/>
            <a:ext cx="7442073" cy="970671"/>
          </a:xfrm>
        </p:spPr>
        <p:txBody>
          <a:bodyPr>
            <a:normAutofit/>
          </a:bodyPr>
          <a:lstStyle>
            <a:lvl1pPr>
              <a:defRPr sz="27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033825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49340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816102"/>
            <a:ext cx="7970871" cy="1563413"/>
          </a:xfrm>
        </p:spPr>
        <p:txBody>
          <a:bodyPr anchor="t" anchorCtr="0">
            <a:noAutofit/>
          </a:bodyPr>
          <a:lstStyle>
            <a:lvl1pPr>
              <a:defRPr sz="45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6101" y="2457450"/>
            <a:ext cx="7970872" cy="237172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17145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3429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51435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861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3" y="816102"/>
            <a:ext cx="6323075" cy="1381515"/>
          </a:xfrm>
        </p:spPr>
        <p:txBody>
          <a:bodyPr anchor="t" anchorCtr="0">
            <a:noAutofit/>
          </a:bodyPr>
          <a:lstStyle>
            <a:lvl1pPr>
              <a:defRPr sz="45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910" y="3185019"/>
            <a:ext cx="6322979" cy="120600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  <a:lvl2pPr marL="17145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2pPr>
            <a:lvl3pPr marL="34290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3pPr>
            <a:lvl4pPr marL="51435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4pPr>
            <a:lvl5pPr marL="68580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904596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067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B3E0B-A3FC-35D0-C466-9D32C30D38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904A9-1E6C-2BB0-B4A2-1CFCCE54E2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153CF-AA04-4877-9D7B-16CBF0C10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7DD8E-9D69-1193-52DF-BF3F91152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92A60-9174-4378-C747-21DB9CE4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00194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2463950" y="1454575"/>
            <a:ext cx="422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ubTitle" idx="1"/>
          </p:nvPr>
        </p:nvSpPr>
        <p:spPr>
          <a:xfrm>
            <a:off x="2459050" y="2209350"/>
            <a:ext cx="42210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7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76611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29"/>
          <p:cNvSpPr txBox="1">
            <a:spLocks noGrp="1"/>
          </p:cNvSpPr>
          <p:nvPr>
            <p:ph type="subTitle" idx="1"/>
          </p:nvPr>
        </p:nvSpPr>
        <p:spPr>
          <a:xfrm>
            <a:off x="1072750" y="2193050"/>
            <a:ext cx="1955100" cy="67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29"/>
          <p:cNvSpPr txBox="1">
            <a:spLocks noGrp="1"/>
          </p:cNvSpPr>
          <p:nvPr>
            <p:ph type="subTitle" idx="2"/>
          </p:nvPr>
        </p:nvSpPr>
        <p:spPr>
          <a:xfrm>
            <a:off x="1072750" y="1712450"/>
            <a:ext cx="1955100" cy="480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Hahmlet"/>
                <a:ea typeface="Hahmlet"/>
                <a:cs typeface="Hahmlet"/>
                <a:sym typeface="Hahmle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3" name="Google Shape;243;p29"/>
          <p:cNvSpPr txBox="1">
            <a:spLocks noGrp="1"/>
          </p:cNvSpPr>
          <p:nvPr>
            <p:ph type="subTitle" idx="3"/>
          </p:nvPr>
        </p:nvSpPr>
        <p:spPr>
          <a:xfrm>
            <a:off x="3594451" y="2193050"/>
            <a:ext cx="1955100" cy="67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9"/>
          <p:cNvSpPr txBox="1">
            <a:spLocks noGrp="1"/>
          </p:cNvSpPr>
          <p:nvPr>
            <p:ph type="subTitle" idx="4"/>
          </p:nvPr>
        </p:nvSpPr>
        <p:spPr>
          <a:xfrm>
            <a:off x="3594451" y="1712450"/>
            <a:ext cx="1955100" cy="480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Hahmlet"/>
                <a:ea typeface="Hahmlet"/>
                <a:cs typeface="Hahmlet"/>
                <a:sym typeface="Hahmle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5" name="Google Shape;245;p29"/>
          <p:cNvSpPr txBox="1">
            <a:spLocks noGrp="1"/>
          </p:cNvSpPr>
          <p:nvPr>
            <p:ph type="subTitle" idx="5"/>
          </p:nvPr>
        </p:nvSpPr>
        <p:spPr>
          <a:xfrm>
            <a:off x="6116151" y="2193050"/>
            <a:ext cx="1955100" cy="67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9"/>
          <p:cNvSpPr txBox="1">
            <a:spLocks noGrp="1"/>
          </p:cNvSpPr>
          <p:nvPr>
            <p:ph type="subTitle" idx="6"/>
          </p:nvPr>
        </p:nvSpPr>
        <p:spPr>
          <a:xfrm>
            <a:off x="6116151" y="1712450"/>
            <a:ext cx="1955100" cy="480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Hahmlet"/>
                <a:ea typeface="Hahmlet"/>
                <a:cs typeface="Hahmlet"/>
                <a:sym typeface="Hahmle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7" name="Google Shape;247;p29"/>
          <p:cNvSpPr txBox="1">
            <a:spLocks noGrp="1"/>
          </p:cNvSpPr>
          <p:nvPr>
            <p:ph type="subTitle" idx="7"/>
          </p:nvPr>
        </p:nvSpPr>
        <p:spPr>
          <a:xfrm>
            <a:off x="1072750" y="3511500"/>
            <a:ext cx="1955100" cy="67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29"/>
          <p:cNvSpPr txBox="1">
            <a:spLocks noGrp="1"/>
          </p:cNvSpPr>
          <p:nvPr>
            <p:ph type="subTitle" idx="8"/>
          </p:nvPr>
        </p:nvSpPr>
        <p:spPr>
          <a:xfrm>
            <a:off x="1072750" y="3030900"/>
            <a:ext cx="1955100" cy="480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Hahmlet"/>
                <a:ea typeface="Hahmlet"/>
                <a:cs typeface="Hahmlet"/>
                <a:sym typeface="Hahmle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subTitle" idx="9"/>
          </p:nvPr>
        </p:nvSpPr>
        <p:spPr>
          <a:xfrm>
            <a:off x="3594451" y="3511500"/>
            <a:ext cx="1955100" cy="67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9"/>
          <p:cNvSpPr txBox="1">
            <a:spLocks noGrp="1"/>
          </p:cNvSpPr>
          <p:nvPr>
            <p:ph type="subTitle" idx="13"/>
          </p:nvPr>
        </p:nvSpPr>
        <p:spPr>
          <a:xfrm>
            <a:off x="3594451" y="3030900"/>
            <a:ext cx="1955100" cy="480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Hahmlet"/>
                <a:ea typeface="Hahmlet"/>
                <a:cs typeface="Hahmlet"/>
                <a:sym typeface="Hahmle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51" name="Google Shape;251;p29"/>
          <p:cNvSpPr txBox="1">
            <a:spLocks noGrp="1"/>
          </p:cNvSpPr>
          <p:nvPr>
            <p:ph type="subTitle" idx="14"/>
          </p:nvPr>
        </p:nvSpPr>
        <p:spPr>
          <a:xfrm>
            <a:off x="6116151" y="3511500"/>
            <a:ext cx="1955100" cy="67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29"/>
          <p:cNvSpPr txBox="1">
            <a:spLocks noGrp="1"/>
          </p:cNvSpPr>
          <p:nvPr>
            <p:ph type="subTitle" idx="15"/>
          </p:nvPr>
        </p:nvSpPr>
        <p:spPr>
          <a:xfrm>
            <a:off x="6116151" y="3030900"/>
            <a:ext cx="1955100" cy="480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 b="1">
                <a:solidFill>
                  <a:schemeClr val="dk1"/>
                </a:solidFill>
                <a:latin typeface="Hahmlet"/>
                <a:ea typeface="Hahmlet"/>
                <a:cs typeface="Hahmlet"/>
                <a:sym typeface="Hahmle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39772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904991" y="1650300"/>
            <a:ext cx="2892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1454800" y="1650300"/>
            <a:ext cx="1450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1454800" y="2644500"/>
            <a:ext cx="38859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2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576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817684"/>
            <a:ext cx="7442073" cy="7019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6102" y="1589809"/>
            <a:ext cx="7442073" cy="312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6102" y="4829175"/>
            <a:ext cx="6422070" cy="314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75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38172" y="4829175"/>
            <a:ext cx="648528" cy="314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75">
                <a:solidFill>
                  <a:schemeClr val="tx1"/>
                </a:solidFill>
              </a:defRPr>
            </a:lvl1pPr>
          </a:lstStyle>
          <a:p>
            <a:fld id="{54BEA0D2-5329-4402-80A5-2403C769ECE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92823" y="4829175"/>
            <a:ext cx="451077" cy="314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675">
                <a:solidFill>
                  <a:schemeClr val="tx1"/>
                </a:solidFill>
              </a:defRPr>
            </a:lvl1pPr>
          </a:lstStyle>
          <a:p>
            <a:fld id="{35C6F3C3-2FF6-4CDD-838C-9F6D761FAD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0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  <p:sldLayoutId id="2147483981" r:id="rId18"/>
    <p:sldLayoutId id="2147483982" r:id="rId19"/>
    <p:sldLayoutId id="2147483983" r:id="rId20"/>
    <p:sldLayoutId id="2147483984" r:id="rId21"/>
    <p:sldLayoutId id="2147483985" r:id="rId22"/>
    <p:sldLayoutId id="2147483986" r:id="rId23"/>
    <p:sldLayoutId id="2147483987" r:id="rId24"/>
    <p:sldLayoutId id="2147483988" r:id="rId25"/>
    <p:sldLayoutId id="2147483989" r:id="rId26"/>
    <p:sldLayoutId id="2147483990" r:id="rId27"/>
    <p:sldLayoutId id="2147483991" r:id="rId28"/>
    <p:sldLayoutId id="2147483992" r:id="rId29"/>
    <p:sldLayoutId id="2147483995" r:id="rId30"/>
    <p:sldLayoutId id="2147483996" r:id="rId31"/>
  </p:sldLayoutIdLst>
  <p:hf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7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indent="-171450" algn="l" defTabSz="685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71450" algn="l" defTabSz="685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71450" algn="l" defTabSz="685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71450" algn="l" defTabSz="685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dukescounty.gov/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4"/>
          <p:cNvSpPr/>
          <p:nvPr/>
        </p:nvSpPr>
        <p:spPr>
          <a:xfrm>
            <a:off x="523058" y="1769690"/>
            <a:ext cx="8200175" cy="160412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>
              <a:alpha val="8230"/>
            </a:srgbClr>
          </a:solidFill>
          <a:ln>
            <a:noFill/>
          </a:ln>
          <a:effectLst>
            <a:reflection stA="84000" endPos="4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7" name="Google Shape;297;p34"/>
          <p:cNvSpPr txBox="1">
            <a:spLocks noGrp="1"/>
          </p:cNvSpPr>
          <p:nvPr>
            <p:ph type="ctrTitle"/>
          </p:nvPr>
        </p:nvSpPr>
        <p:spPr>
          <a:xfrm>
            <a:off x="400888" y="2278323"/>
            <a:ext cx="8288100" cy="10145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6300" dirty="0">
                <a:solidFill>
                  <a:schemeClr val="tx2">
                    <a:lumMod val="90000"/>
                    <a:lumOff val="10000"/>
                  </a:schemeClr>
                </a:solidFill>
                <a:latin typeface="Palatino Linotype" panose="02040502050505030304" pitchFamily="18" charset="0"/>
              </a:rPr>
              <a:t>Annual Report</a:t>
            </a:r>
            <a:endParaRPr sz="6300" dirty="0">
              <a:solidFill>
                <a:schemeClr val="tx2">
                  <a:lumMod val="90000"/>
                  <a:lumOff val="1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98" name="Google Shape;298;p34"/>
          <p:cNvSpPr txBox="1">
            <a:spLocks noGrp="1"/>
          </p:cNvSpPr>
          <p:nvPr>
            <p:ph type="subTitle" idx="1"/>
          </p:nvPr>
        </p:nvSpPr>
        <p:spPr>
          <a:xfrm>
            <a:off x="1054225" y="3498412"/>
            <a:ext cx="6565767" cy="946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Fiscal Year 2026</a:t>
            </a:r>
            <a:endParaRPr sz="4000" b="1" dirty="0">
              <a:solidFill>
                <a:schemeClr val="tx2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Palatino Linotype" panose="02040502050505030304" pitchFamily="18" charset="0"/>
            </a:endParaRPr>
          </a:p>
        </p:txBody>
      </p:sp>
      <p:sp>
        <p:nvSpPr>
          <p:cNvPr id="299" name="Google Shape;299;p34"/>
          <p:cNvSpPr/>
          <p:nvPr/>
        </p:nvSpPr>
        <p:spPr>
          <a:xfrm>
            <a:off x="636775" y="380625"/>
            <a:ext cx="1470000" cy="1470000"/>
          </a:xfrm>
          <a:prstGeom prst="ellipse">
            <a:avLst/>
          </a:prstGeom>
          <a:solidFill>
            <a:srgbClr val="FFFFFF">
              <a:alpha val="16280"/>
            </a:srgbClr>
          </a:solidFill>
          <a:ln>
            <a:noFill/>
          </a:ln>
          <a:effectLst>
            <a:reflection stA="72000" endPos="4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0" name="Google Shape;300;p34"/>
          <p:cNvSpPr/>
          <p:nvPr/>
        </p:nvSpPr>
        <p:spPr>
          <a:xfrm>
            <a:off x="7058500" y="3051575"/>
            <a:ext cx="1408200" cy="791100"/>
          </a:xfrm>
          <a:prstGeom prst="triangle">
            <a:avLst>
              <a:gd name="adj" fmla="val 50000"/>
            </a:avLst>
          </a:prstGeom>
          <a:solidFill>
            <a:srgbClr val="FFFFFF">
              <a:alpha val="16280"/>
            </a:srgbClr>
          </a:solidFill>
          <a:ln>
            <a:noFill/>
          </a:ln>
          <a:effectLst>
            <a:reflection endPos="6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1" name="Google Shape;301;p34"/>
          <p:cNvSpPr/>
          <p:nvPr/>
        </p:nvSpPr>
        <p:spPr>
          <a:xfrm>
            <a:off x="928225" y="1172025"/>
            <a:ext cx="126000" cy="126000"/>
          </a:xfrm>
          <a:prstGeom prst="ellipse">
            <a:avLst/>
          </a:prstGeom>
          <a:solidFill>
            <a:srgbClr val="FFFFFF">
              <a:alpha val="16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2" name="Google Shape;302;p34"/>
          <p:cNvSpPr/>
          <p:nvPr/>
        </p:nvSpPr>
        <p:spPr>
          <a:xfrm>
            <a:off x="8028375" y="4482500"/>
            <a:ext cx="126000" cy="126000"/>
          </a:xfrm>
          <a:prstGeom prst="ellipse">
            <a:avLst/>
          </a:prstGeom>
          <a:solidFill>
            <a:srgbClr val="FFFFFF">
              <a:alpha val="16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3" name="Google Shape;303;p34"/>
          <p:cNvSpPr/>
          <p:nvPr/>
        </p:nvSpPr>
        <p:spPr>
          <a:xfrm>
            <a:off x="8289900" y="3174750"/>
            <a:ext cx="79800" cy="79800"/>
          </a:xfrm>
          <a:prstGeom prst="ellipse">
            <a:avLst/>
          </a:prstGeom>
          <a:solidFill>
            <a:srgbClr val="FFFFFF">
              <a:alpha val="16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3E0A62-30AE-CC3E-59DC-38BBDF8AC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998" y="476086"/>
            <a:ext cx="4001803" cy="11895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C4D6C13-B2FA-EB38-D0D9-63B947D47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  <a:latin typeface="Palatino Linotype" panose="02040502050505030304" pitchFamily="18" charset="0"/>
              </a:rPr>
              <a:t>Table of </a:t>
            </a:r>
            <a:r>
              <a:rPr lang="en-US" dirty="0" err="1">
                <a:solidFill>
                  <a:srgbClr val="0070C0"/>
                </a:solidFill>
                <a:latin typeface="Palatino Linotype" panose="02040502050505030304" pitchFamily="18" charset="0"/>
              </a:rPr>
              <a:t>contentS</a:t>
            </a:r>
            <a:endParaRPr lang="en-US" dirty="0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D95B7A6-49FA-1F0B-BC1A-6A6C6EF03B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9167" y="1461747"/>
            <a:ext cx="6350669" cy="2654636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Dukes County Health and Human Services Mission</a:t>
            </a:r>
          </a:p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DCHHS Programs:</a:t>
            </a:r>
          </a:p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Health Care Access</a:t>
            </a:r>
          </a:p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Public Benefits Access</a:t>
            </a:r>
          </a:p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Emergency Financial Assistance</a:t>
            </a:r>
          </a:p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Vineyard Smiles</a:t>
            </a:r>
          </a:p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Program Updates</a:t>
            </a:r>
          </a:p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Funding</a:t>
            </a:r>
          </a:p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Program and Staff Information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F6834-D74C-BC6F-CB8F-59EC2FD1F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47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Text Placeholder 3">
            <a:extLst>
              <a:ext uri="{FF2B5EF4-FFF2-40B4-BE49-F238E27FC236}">
                <a16:creationId xmlns:a16="http://schemas.microsoft.com/office/drawing/2014/main" id="{580A0354-60A3-BB9E-9FFE-27234090D0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14395" y="3034145"/>
            <a:ext cx="8290630" cy="1387171"/>
          </a:xfrm>
        </p:spPr>
        <p:txBody>
          <a:bodyPr>
            <a:normAutofit/>
          </a:bodyPr>
          <a:lstStyle/>
          <a:p>
            <a:r>
              <a:rPr lang="en-US" b="0" dirty="0">
                <a:solidFill>
                  <a:schemeClr val="tx2"/>
                </a:solidFill>
                <a:latin typeface="Palatino Linotype" panose="02040502050505030304" pitchFamily="18" charset="0"/>
              </a:rPr>
              <a:t>assists residents to access and obtain affordable, high-quality health-related services, PUBLIC BENEFITS and support, particularly lower-income Dukes County residents, with the goal of assisting them to achieve and maintain financial stability and social well-being.</a:t>
            </a:r>
          </a:p>
        </p:txBody>
      </p:sp>
      <p:sp>
        <p:nvSpPr>
          <p:cNvPr id="322" name="Slide Number Placeholder 3">
            <a:extLst>
              <a:ext uri="{FF2B5EF4-FFF2-40B4-BE49-F238E27FC236}">
                <a16:creationId xmlns:a16="http://schemas.microsoft.com/office/drawing/2014/main" id="{1B390ADF-71E5-8849-DAF5-A857BC2A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5B9ECC-416A-636B-2F70-A642A5840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766" y="226533"/>
            <a:ext cx="4218708" cy="1255066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2DAA36-143F-CFC8-DEF0-43EF9CCC5780}"/>
              </a:ext>
            </a:extLst>
          </p:cNvPr>
          <p:cNvSpPr txBox="1"/>
          <p:nvPr/>
        </p:nvSpPr>
        <p:spPr>
          <a:xfrm>
            <a:off x="934543" y="1771515"/>
            <a:ext cx="7895063" cy="16004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685800">
              <a:spcAft>
                <a:spcPts val="600"/>
              </a:spcAft>
            </a:pPr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Direct Client Services		Additional Support Services</a:t>
            </a:r>
          </a:p>
          <a:p>
            <a:pPr marL="800100" lvl="2" indent="-342900" defTabSz="6858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Health Care Access		   - Vineyard Smiles Dental Program</a:t>
            </a:r>
          </a:p>
          <a:p>
            <a:pPr marL="800100" lvl="2" indent="-342900" defTabSz="6858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Public Benefits Access	   -  Emergency Financial Assistance</a:t>
            </a:r>
          </a:p>
          <a:p>
            <a:pPr marL="628650" lvl="2" indent="-171450" defTabSz="6858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marL="628650" lvl="2" indent="-171450" defTabSz="6858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marL="628650" lvl="2" indent="-171450" defTabSz="6858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72A0EFC6-9DF0-EACB-931C-F22642395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32CA2B57-FB37-F0BF-C914-91BC29B1EBF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8968" y="1875986"/>
            <a:ext cx="5507674" cy="307443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rgbClr val="003474"/>
                </a:solidFill>
                <a:effectLst/>
                <a:uLnTx/>
                <a:uFillTx/>
                <a:latin typeface="Palatino Linotype" panose="02040502050505030304" pitchFamily="18" charset="0"/>
                <a:ea typeface="+mj-ea"/>
                <a:cs typeface="+mj-cs"/>
              </a:rPr>
              <a:t>Connects island residents with Massachusetts’ affordable health insurance plans and helps retain coverage.</a:t>
            </a: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The Health Care Access is a grantee of the MA Health Connector’s Navigator Program (required by the Affordable Care Act).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lang="en-US" altLang="ko" sz="2000" dirty="0">
              <a:solidFill>
                <a:srgbClr val="003474"/>
              </a:solidFill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E1366-146A-9167-5539-F971E274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986439A-EC1B-36BE-EE38-AADA2B547F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9912" r="19912"/>
          <a:stretch>
            <a:fillRect/>
          </a:stretch>
        </p:blipFill>
        <p:spPr>
          <a:prstGeom prst="rect">
            <a:avLst/>
          </a:prstGeom>
          <a:blipFill dpi="0" rotWithShape="1">
            <a:blip r:embed="rId4">
              <a:alphaModFix amt="60000"/>
            </a:blip>
            <a:srcRect/>
            <a:stretch>
              <a:fillRect/>
            </a:stretch>
          </a:blip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F9C882A-620E-51EE-9A1A-65E383B2B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520" y="491686"/>
            <a:ext cx="3440569" cy="104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34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54E6E-325D-AED1-02B9-873DC3F34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3E20704E-BB32-A6EB-C99C-03DBA81D5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047BA8D-C9ED-BC2C-D5CB-D3CC7344DD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795" y="1859738"/>
            <a:ext cx="8344407" cy="2756664"/>
          </a:xfrm>
        </p:spPr>
        <p:txBody>
          <a:bodyPr>
            <a:normAutofit fontScale="85000" lnSpcReduction="20000"/>
          </a:bodyPr>
          <a:lstStyle/>
          <a:p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  <a:ea typeface="+mj-ea"/>
                <a:cs typeface="+mj-cs"/>
              </a:rPr>
              <a:t>What are the services?</a:t>
            </a:r>
          </a:p>
          <a:p>
            <a:pPr marL="72009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  <a:ea typeface="+mj-ea"/>
                <a:cs typeface="+mj-cs"/>
              </a:rPr>
              <a:t>Health insurance application, enrollment and retention assistance</a:t>
            </a:r>
          </a:p>
          <a:p>
            <a:pPr marL="72009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  <a:ea typeface="+mj-ea"/>
                <a:cs typeface="+mj-cs"/>
              </a:rPr>
              <a:t>Information, referral and advocacy</a:t>
            </a:r>
          </a:p>
          <a:p>
            <a:pPr marL="72009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  <a:ea typeface="+mj-ea"/>
                <a:cs typeface="+mj-cs"/>
              </a:rPr>
              <a:t>Referral to medical providers</a:t>
            </a:r>
          </a:p>
          <a:p>
            <a:pPr marL="72009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  <a:ea typeface="+mj-ea"/>
                <a:cs typeface="+mj-cs"/>
              </a:rPr>
              <a:t>Resources to aid medical debt</a:t>
            </a:r>
          </a:p>
          <a:p>
            <a:pPr marL="72009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  <a:ea typeface="+mj-ea"/>
                <a:cs typeface="+mj-cs"/>
              </a:rPr>
              <a:t>Access to medical care: dental, vision, prescription medication</a:t>
            </a:r>
          </a:p>
          <a:p>
            <a:pPr marL="72009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  <a:ea typeface="+mj-ea"/>
                <a:cs typeface="+mj-cs"/>
              </a:rPr>
              <a:t>Senior Assistance Program – applications, benefits counseling, program navigation</a:t>
            </a:r>
          </a:p>
          <a:p>
            <a:pPr marL="72009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How does HCA staff accomplish these services?</a:t>
            </a:r>
          </a:p>
          <a:p>
            <a:pPr marL="72009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Health Access Specialists participates in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extensive training 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and </a:t>
            </a:r>
            <a:r>
              <a:rPr lang="en-US" sz="19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pass recertification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 exams to keep HC Navigator status and SHINE certificate.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lang="en-US" altLang="ko" sz="2000" dirty="0">
              <a:solidFill>
                <a:srgbClr val="003474"/>
              </a:solidFill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5E3A78-83DF-C80F-DF54-9E54051CB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5C6F3C3-2FF6-4CDD-838C-9F6D761FAD4D}" type="slidenum">
              <a:rPr kumimoji="0" lang="en-US" sz="675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B5859E6-CCDF-337B-CB7C-716C50EEC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472" y="428626"/>
            <a:ext cx="3435055" cy="102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01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F1657-E418-BC96-33F8-2D4E55FA9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48E83373-03A8-DA70-EC18-EFFADD36C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749B03D-9C6C-BC0D-5CFE-1D4DC8B532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796" y="2264801"/>
            <a:ext cx="8344407" cy="2985497"/>
          </a:xfrm>
        </p:spPr>
        <p:txBody>
          <a:bodyPr>
            <a:normAutofit fontScale="85000" lnSpcReduction="10000"/>
          </a:bodyPr>
          <a:lstStyle/>
          <a:p>
            <a:r>
              <a:rPr lang="en-US" altLang="ko" sz="2000" b="1" u="sng" dirty="0">
                <a:solidFill>
                  <a:schemeClr val="tx2"/>
                </a:solidFill>
                <a:latin typeface="Palatino Linotype" panose="02040502050505030304" pitchFamily="18" charset="0"/>
              </a:rPr>
              <a:t>FY2026 in client numbers:</a:t>
            </a:r>
          </a:p>
          <a:p>
            <a:endParaRPr lang="en-US" altLang="ko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" sz="2000" b="1" dirty="0">
                <a:solidFill>
                  <a:schemeClr val="tx2"/>
                </a:solidFill>
                <a:latin typeface="Palatino Linotype" panose="02040502050505030304" pitchFamily="18" charset="0"/>
              </a:rPr>
              <a:t>4,253 individuals of all ages </a:t>
            </a:r>
            <a:r>
              <a:rPr lang="en-US" altLang="ko" sz="2000" dirty="0">
                <a:solidFill>
                  <a:schemeClr val="tx2"/>
                </a:solidFill>
                <a:latin typeface="Palatino Linotype" panose="02040502050505030304" pitchFamily="18" charset="0"/>
              </a:rPr>
              <a:t>connected with affordable insurance programs though MassHealth and Health Connector application and enrollment assistance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" sz="2000" b="1" dirty="0">
                <a:solidFill>
                  <a:schemeClr val="tx2"/>
                </a:solidFill>
                <a:latin typeface="Palatino Linotype" panose="02040502050505030304" pitchFamily="18" charset="0"/>
              </a:rPr>
              <a:t>680 seniors </a:t>
            </a:r>
            <a:r>
              <a:rPr lang="en-US" altLang="ko" sz="2000" dirty="0">
                <a:solidFill>
                  <a:schemeClr val="tx2"/>
                </a:solidFill>
                <a:latin typeface="Palatino Linotype" panose="02040502050505030304" pitchFamily="18" charset="0"/>
              </a:rPr>
              <a:t>were assisted with Medicare, Medicare Part D and Prescription Advantage; MassHealth Long Term Care &amp; Frail Elder Waiver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" sz="2000" b="1" dirty="0">
                <a:solidFill>
                  <a:schemeClr val="tx2"/>
                </a:solidFill>
                <a:latin typeface="Palatino Linotype" panose="02040502050505030304" pitchFamily="18" charset="0"/>
              </a:rPr>
              <a:t>7,100</a:t>
            </a:r>
            <a:r>
              <a:rPr lang="en-US" altLang="ko" sz="2000" dirty="0">
                <a:solidFill>
                  <a:schemeClr val="tx2"/>
                </a:solidFill>
                <a:latin typeface="Palatino Linotype" panose="02040502050505030304" pitchFamily="18" charset="0"/>
              </a:rPr>
              <a:t> times the HCA staff assisted clients access health insurance coverage for medical, dental and prescription expenses and other related referral assistance</a:t>
            </a:r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8B0DB-2E91-F161-83F8-9B54E74CF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B1F8494-A74D-EE8E-6E35-BCDCA2ACC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537" y="461686"/>
            <a:ext cx="3799428" cy="11552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BD1F29-9715-042D-1F4A-7D9164769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5504" y="345267"/>
            <a:ext cx="2332857" cy="203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50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0D1BF-D891-9FA8-21AF-379A43B07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6D51CCAB-3DD2-D9CB-09F1-484079071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A17590D-3844-EFA3-3038-3325C3549B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8143" y="1694984"/>
            <a:ext cx="5507674" cy="307443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r>
              <a:rPr lang="en-US" sz="1700" dirty="0">
                <a:solidFill>
                  <a:schemeClr val="tx2"/>
                </a:solidFill>
                <a:latin typeface="Palatino Linotype" panose="02040502050505030304" pitchFamily="18" charset="0"/>
              </a:rPr>
              <a:t>Mission Statement: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r>
              <a:rPr lang="en-US" sz="1700" dirty="0">
                <a:solidFill>
                  <a:schemeClr val="tx2"/>
                </a:solidFill>
                <a:latin typeface="Palatino Linotype" panose="02040502050505030304" pitchFamily="18" charset="0"/>
              </a:rPr>
              <a:t>Provides access to programs that support and empower lower-income residents of the County to achieve and maintain financial stability and well-being.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" sz="17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720090" lvl="1" indent="-342900">
              <a:buFont typeface="Arial" panose="020B0604020202020204" pitchFamily="34" charset="0"/>
              <a:buChar char="•"/>
            </a:pPr>
            <a:endParaRPr lang="en-US" altLang="ko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endParaRPr lang="en-US" sz="2000" dirty="0"/>
          </a:p>
          <a:p>
            <a:endParaRPr lang="en-US" sz="2000" dirty="0"/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lang="en-US" altLang="ko" sz="2000" dirty="0">
              <a:solidFill>
                <a:srgbClr val="003474"/>
              </a:solidFill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3CF3C2-2756-E678-E14E-0A4DAD6CC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678D1F4-409D-9250-0CF4-D822276030E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5286" r="15286"/>
          <a:stretch>
            <a:fillRect/>
          </a:stretch>
        </p:blipFill>
        <p:spPr>
          <a:xfrm>
            <a:off x="5971309" y="0"/>
            <a:ext cx="3172691" cy="5143500"/>
          </a:xfrm>
          <a:prstGeom prst="rect">
            <a:avLst/>
          </a:prstGeom>
          <a:blipFill dpi="0" rotWithShape="1">
            <a:blip r:embed="rId4">
              <a:alphaModFix amt="60000"/>
            </a:blip>
            <a:srcRect/>
            <a:stretch>
              <a:fillRect/>
            </a:stretch>
          </a:blip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E50DE4-BC89-EA47-8E6B-27E1D4B7CE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891" y="531944"/>
            <a:ext cx="3998273" cy="10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86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D67CC-3D52-2E3C-D815-438592A84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6C13DF88-5510-BEF9-59C4-F87B058B7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6ADC644-CEF9-9A6B-D774-AAD220042B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2166" y="1958209"/>
            <a:ext cx="8344407" cy="298549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ko" sz="1600" b="1" dirty="0">
                <a:solidFill>
                  <a:schemeClr val="tx2"/>
                </a:solidFill>
                <a:latin typeface="Palatino Linotype" panose="02040502050505030304" pitchFamily="18" charset="0"/>
              </a:rPr>
              <a:t>PBA Caseworker assists Islanders apply for public benefits.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Depart of Unemployment Assistance (DUA)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Department of Transitional Assistance (DTA)</a:t>
            </a:r>
          </a:p>
          <a:p>
            <a:pPr lvl="1" indent="0">
              <a:lnSpc>
                <a:spcPct val="150000"/>
              </a:lnSpc>
              <a:buNone/>
            </a:pPr>
            <a:r>
              <a:rPr lang="en-US" altLang="ko" sz="1400" u="sng" dirty="0">
                <a:solidFill>
                  <a:schemeClr val="tx2"/>
                </a:solidFill>
                <a:latin typeface="Palatino Linotype" panose="02040502050505030304" pitchFamily="18" charset="0"/>
              </a:rPr>
              <a:t>Cash Assistance</a:t>
            </a:r>
            <a:endParaRPr lang="en-US" altLang="ko" sz="1300" u="sng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83439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" dirty="0">
                <a:solidFill>
                  <a:schemeClr val="tx2"/>
                </a:solidFill>
                <a:latin typeface="Palatino Linotype" panose="02040502050505030304" pitchFamily="18" charset="0"/>
              </a:rPr>
              <a:t>EAEDC – Emergency Aid to Elderly, Disabled, and Children</a:t>
            </a:r>
          </a:p>
          <a:p>
            <a:pPr marL="83439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" dirty="0">
                <a:solidFill>
                  <a:schemeClr val="tx2"/>
                </a:solidFill>
                <a:latin typeface="Palatino Linotype" panose="02040502050505030304" pitchFamily="18" charset="0"/>
              </a:rPr>
              <a:t>TAFDC – Transitional Aid to Families with Dependent Children</a:t>
            </a:r>
          </a:p>
          <a:p>
            <a:pPr lvl="1" indent="0">
              <a:lnSpc>
                <a:spcPct val="150000"/>
              </a:lnSpc>
              <a:buNone/>
            </a:pPr>
            <a:r>
              <a:rPr lang="en-US" altLang="ko" sz="1400" u="sng" dirty="0">
                <a:solidFill>
                  <a:schemeClr val="tx2"/>
                </a:solidFill>
                <a:latin typeface="Palatino Linotype" panose="02040502050505030304" pitchFamily="18" charset="0"/>
              </a:rPr>
              <a:t>Food Assistance</a:t>
            </a:r>
          </a:p>
          <a:p>
            <a:pPr marL="83439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" dirty="0">
                <a:solidFill>
                  <a:schemeClr val="tx2"/>
                </a:solidFill>
                <a:latin typeface="Palatino Linotype" panose="02040502050505030304" pitchFamily="18" charset="0"/>
              </a:rPr>
              <a:t>Supplemental Nutrition Assistance Program (SNAP)</a:t>
            </a:r>
          </a:p>
          <a:p>
            <a:pPr marL="83439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" dirty="0">
                <a:solidFill>
                  <a:schemeClr val="tx2"/>
                </a:solidFill>
                <a:latin typeface="Palatino Linotype" panose="02040502050505030304" pitchFamily="18" charset="0"/>
              </a:rPr>
              <a:t>WIC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Fuel Assistance – winter heating help through Southshore Community Action Council, Inc.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" sz="1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720090" lvl="1" indent="-342900">
              <a:buFont typeface="Arial" panose="020B0604020202020204" pitchFamily="34" charset="0"/>
              <a:buChar char="•"/>
            </a:pPr>
            <a:endParaRPr lang="en-US" altLang="ko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endParaRPr lang="en-US" sz="2000" dirty="0"/>
          </a:p>
          <a:p>
            <a:endParaRPr lang="en-US" sz="2000" dirty="0"/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lang="en-US" altLang="ko" sz="2000" dirty="0">
              <a:solidFill>
                <a:srgbClr val="003474"/>
              </a:solidFill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790F51-E31E-A384-2F16-A5258D6A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3674FF-5AC4-2749-C4DB-2077A0E12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34" y="435180"/>
            <a:ext cx="3814420" cy="9619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3D2B44-941F-1765-D7A8-372D47C83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148" y="465098"/>
            <a:ext cx="3009451" cy="129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79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C5CB3-8533-1E70-4712-514CAC303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8DC98516-ADC5-5369-2A3D-B3A2F8F5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33B3396-2419-6965-7E4A-A1DECEB21F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2166" y="1958209"/>
            <a:ext cx="8344407" cy="2985497"/>
          </a:xfrm>
        </p:spPr>
        <p:txBody>
          <a:bodyPr>
            <a:normAutofit lnSpcReduction="10000"/>
          </a:bodyPr>
          <a:lstStyle/>
          <a:p>
            <a:r>
              <a:rPr lang="en-US" altLang="ko" sz="1600" b="1" dirty="0">
                <a:solidFill>
                  <a:schemeClr val="tx2"/>
                </a:solidFill>
                <a:latin typeface="Palatino Linotype" panose="02040502050505030304" pitchFamily="18" charset="0"/>
              </a:rPr>
              <a:t>PBA Caseworker assists Islanders apply for public benefits.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Housing Assistance</a:t>
            </a:r>
          </a:p>
          <a:p>
            <a:pPr marL="834390" lvl="2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ko" sz="1400" dirty="0">
                <a:solidFill>
                  <a:schemeClr val="tx2"/>
                </a:solidFill>
                <a:latin typeface="Palatino Linotype" panose="02040502050505030304" pitchFamily="18" charset="0"/>
              </a:rPr>
              <a:t>Housing Assistance Corporation (HAC) Intake Forms</a:t>
            </a:r>
          </a:p>
          <a:p>
            <a:pPr marL="1040130" lvl="3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" dirty="0">
                <a:solidFill>
                  <a:schemeClr val="tx2"/>
                </a:solidFill>
                <a:latin typeface="Palatino Linotype" panose="02040502050505030304" pitchFamily="18" charset="0"/>
              </a:rPr>
              <a:t>RAFT – Residential Assistance for Families in Transition</a:t>
            </a:r>
          </a:p>
          <a:p>
            <a:pPr marL="1040130" lvl="3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" dirty="0">
                <a:solidFill>
                  <a:schemeClr val="tx2"/>
                </a:solidFill>
                <a:latin typeface="Palatino Linotype" panose="02040502050505030304" pitchFamily="18" charset="0"/>
              </a:rPr>
              <a:t>ERMA – Emergency Rental and Mortgage Assistance</a:t>
            </a:r>
          </a:p>
          <a:p>
            <a:pPr marL="1040130" lvl="3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" dirty="0">
                <a:solidFill>
                  <a:schemeClr val="tx2"/>
                </a:solidFill>
                <a:latin typeface="Palatino Linotype" panose="02040502050505030304" pitchFamily="18" charset="0"/>
              </a:rPr>
              <a:t>Private Homeless Prevention Programs and Funding</a:t>
            </a:r>
          </a:p>
          <a:p>
            <a:pPr marL="1040130" lvl="3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" dirty="0">
                <a:solidFill>
                  <a:schemeClr val="tx2"/>
                </a:solidFill>
                <a:latin typeface="Palatino Linotype" panose="02040502050505030304" pitchFamily="18" charset="0"/>
              </a:rPr>
              <a:t>Workforce Release Fund</a:t>
            </a:r>
          </a:p>
          <a:p>
            <a:pPr marL="834390" lvl="2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ko" sz="1400" dirty="0">
                <a:solidFill>
                  <a:schemeClr val="tx2"/>
                </a:solidFill>
                <a:latin typeface="Palatino Linotype" panose="02040502050505030304" pitchFamily="18" charset="0"/>
              </a:rPr>
              <a:t>Island Elderly Housing (IEH) Applications</a:t>
            </a:r>
          </a:p>
          <a:p>
            <a:pPr marL="834390" lvl="2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ko" sz="1400" dirty="0">
                <a:solidFill>
                  <a:schemeClr val="tx2"/>
                </a:solidFill>
                <a:latin typeface="Palatino Linotype" panose="02040502050505030304" pitchFamily="18" charset="0"/>
              </a:rPr>
              <a:t>Morgan Woods Affordable Housing Units Applications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" sz="1500" dirty="0">
                <a:solidFill>
                  <a:schemeClr val="tx2"/>
                </a:solidFill>
                <a:latin typeface="Palatino Linotype" panose="02040502050505030304" pitchFamily="18" charset="0"/>
              </a:rPr>
              <a:t>Social Security Disability and Social Security Retirement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" sz="1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 marL="720090" lvl="1" indent="-342900">
              <a:buFont typeface="Arial" panose="020B0604020202020204" pitchFamily="34" charset="0"/>
              <a:buChar char="•"/>
            </a:pPr>
            <a:endParaRPr lang="en-US" altLang="ko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endParaRPr lang="en-US" sz="2000" dirty="0"/>
          </a:p>
          <a:p>
            <a:endParaRPr lang="en-US" sz="2000" dirty="0"/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lang="en-US" altLang="ko" sz="2000" dirty="0">
              <a:solidFill>
                <a:srgbClr val="003474"/>
              </a:solidFill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8D0C07-BCD3-D7CE-2120-8CA40FC5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592578-A548-8F4F-95CB-8702D236E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52" y="443787"/>
            <a:ext cx="3738717" cy="9430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2A14AC-1230-7324-27A7-6ACFA1904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2840" y="463946"/>
            <a:ext cx="3012130" cy="129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28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398A7-4E6E-232C-C6EA-A25A18FAC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377DD4CD-D1B6-1205-7973-F554B7581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7497BC2E-950A-F48E-DE69-8805BDB3C8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2166" y="1958209"/>
            <a:ext cx="8344407" cy="2985497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u="sng" dirty="0">
              <a:solidFill>
                <a:schemeClr val="tx2"/>
              </a:solidFill>
              <a:latin typeface="Palatino Linotype" panose="0204050205050503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b="1" u="sng" dirty="0">
                <a:solidFill>
                  <a:schemeClr val="tx2"/>
                </a:solidFill>
                <a:latin typeface="Palatino Linotype" panose="02040502050505030304" pitchFamily="18" charset="0"/>
              </a:rPr>
              <a:t>FY2026 in numbers: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Palatino Linotype" panose="02040502050505030304" pitchFamily="18" charset="0"/>
              </a:rPr>
              <a:t>517 applications </a:t>
            </a:r>
            <a:r>
              <a:rPr lang="en-US" sz="2000" dirty="0">
                <a:solidFill>
                  <a:schemeClr val="tx2"/>
                </a:solidFill>
                <a:latin typeface="Palatino Linotype" panose="02040502050505030304" pitchFamily="18" charset="0"/>
              </a:rPr>
              <a:t>submitted for</a:t>
            </a:r>
            <a:r>
              <a:rPr lang="en-US" sz="2000" b="1" dirty="0">
                <a:solidFill>
                  <a:schemeClr val="tx2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Palatino Linotype" panose="02040502050505030304" pitchFamily="18" charset="0"/>
              </a:rPr>
              <a:t>individuals of all ages for SNAP, Fuel Assistance, Unemployment benefits, housing, and cash assistance programs, and utility company discounts.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Palatino Linotype" panose="02040502050505030304" pitchFamily="18" charset="0"/>
              </a:rPr>
              <a:t>781</a:t>
            </a:r>
            <a:r>
              <a:rPr lang="en-US" sz="2000" dirty="0">
                <a:solidFill>
                  <a:schemeClr val="tx2"/>
                </a:solidFill>
                <a:latin typeface="Palatino Linotype" panose="02040502050505030304" pitchFamily="18" charset="0"/>
              </a:rPr>
              <a:t> times PBA provided </a:t>
            </a:r>
            <a:r>
              <a:rPr lang="en-US" sz="2000" b="1" dirty="0">
                <a:solidFill>
                  <a:schemeClr val="tx2"/>
                </a:solidFill>
                <a:latin typeface="Palatino Linotype" panose="02040502050505030304" pitchFamily="18" charset="0"/>
              </a:rPr>
              <a:t>assistance</a:t>
            </a:r>
            <a:r>
              <a:rPr lang="en-US" sz="2000" dirty="0">
                <a:solidFill>
                  <a:schemeClr val="tx2"/>
                </a:solidFill>
                <a:latin typeface="Palatino Linotype" panose="02040502050505030304" pitchFamily="18" charset="0"/>
              </a:rPr>
              <a:t> to access food, housing, and help with fuel and utility bills  </a:t>
            </a:r>
          </a:p>
          <a:p>
            <a:endParaRPr lang="en-US" sz="2000" dirty="0"/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lang="en-US" altLang="ko" sz="2000" dirty="0">
              <a:solidFill>
                <a:srgbClr val="003474"/>
              </a:solidFill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0830B-5178-A519-080A-648D497B3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FD12EA-0D66-22EF-E5FC-78DDAFEE3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247" y="455050"/>
            <a:ext cx="3565898" cy="908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F80F33-C54B-B988-68D3-AF88B4CB6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217" y="348476"/>
            <a:ext cx="2334970" cy="20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01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79577-10E4-89EC-B1B2-3A11F5E76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E089CC10-A5B7-1700-D49E-4E4CB172F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C33920E-9E82-72B8-3C8D-684604D39E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9796" y="1318735"/>
            <a:ext cx="8344407" cy="3993184"/>
          </a:xfrm>
        </p:spPr>
        <p:txBody>
          <a:bodyPr>
            <a:normAutofit/>
          </a:bodyPr>
          <a:lstStyle/>
          <a:p>
            <a:r>
              <a:rPr lang="en-US" sz="2400" b="1" u="sng" dirty="0">
                <a:solidFill>
                  <a:srgbClr val="003474"/>
                </a:solidFill>
                <a:latin typeface="Palatino Linotype" panose="02040502050505030304" pitchFamily="18" charset="0"/>
              </a:rPr>
              <a:t>Emergency Financial Assistance</a:t>
            </a:r>
          </a:p>
          <a:p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Provides help with medical-related expenses to Islanders to afford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prescription medication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,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medical supplies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,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grocery store gift cards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, annual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bus passes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, and other emergency assistance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In FY2026 HCA and PBA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provided $9,432 in financial assistance!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Fund donors: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Elizabeth and Peter Tower Foundation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;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the United Methodist Church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,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individual donors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, and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local businesses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endParaRPr lang="en-US" sz="2000" dirty="0"/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lang="en-US" altLang="ko" sz="2000" dirty="0">
              <a:solidFill>
                <a:srgbClr val="003474"/>
              </a:solidFill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C4B3E-701F-33EE-D9DF-C2AE0BBA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9A7D84-10DA-0597-E491-BD44FFE23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256" y="199674"/>
            <a:ext cx="3243948" cy="96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35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EE476-ED11-5C0C-EC18-AB964ED41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2D199902-2FC1-DC90-B852-ACB1241E9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33A32C9-9733-B227-EB73-471D4D20FA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60" y="993153"/>
            <a:ext cx="8344407" cy="3993184"/>
          </a:xfrm>
        </p:spPr>
        <p:txBody>
          <a:bodyPr>
            <a:normAutofit lnSpcReduction="10000"/>
          </a:bodyPr>
          <a:lstStyle/>
          <a:p>
            <a:r>
              <a:rPr lang="en-US" sz="2400" b="1" u="sng" dirty="0">
                <a:solidFill>
                  <a:srgbClr val="003474"/>
                </a:solidFill>
                <a:latin typeface="Palatino Linotype" panose="02040502050505030304" pitchFamily="18" charset="0"/>
              </a:rPr>
              <a:t>Vineyard Smiles </a:t>
            </a:r>
          </a:p>
          <a:p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Dukes County’s oral health initiative, established in 2005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In collaboration with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Polished Teeth Dental Hygiene Program</a:t>
            </a:r>
          </a:p>
          <a:p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Local supporters: </a:t>
            </a:r>
          </a:p>
          <a:p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	Martha’s Vineyard Community Foundation</a:t>
            </a:r>
          </a:p>
          <a:p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	Towns’ Boards of Health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In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February 2026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, VS provided dental hygiene visits to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206 low-income adult patients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 in the midst of a winter blizzard at</a:t>
            </a:r>
          </a:p>
          <a:p>
            <a:pPr marL="720090" lvl="1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3474"/>
                </a:solidFill>
                <a:latin typeface="Palatino Linotype" panose="02040502050505030304" pitchFamily="18" charset="0"/>
              </a:rPr>
              <a:t>Island Elderly Housing</a:t>
            </a:r>
          </a:p>
          <a:p>
            <a:pPr marL="720090" lvl="1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3474"/>
                </a:solidFill>
                <a:latin typeface="Palatino Linotype" panose="02040502050505030304" pitchFamily="18" charset="0"/>
              </a:rPr>
              <a:t>local Councils on Aging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endParaRPr lang="en-US" sz="2000" dirty="0"/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lang="en-US" altLang="ko" sz="2000" dirty="0">
              <a:solidFill>
                <a:srgbClr val="003474"/>
              </a:solidFill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BE323-4169-9CF0-146F-58A038A31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007956-DB6B-6629-4524-559ABFAE3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987" y="157163"/>
            <a:ext cx="3390583" cy="100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99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E5BB2-A5EB-CA06-ADDB-655714D3D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3F1126A6-0BC4-A00D-7B76-C8E86FECB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br>
              <a:rPr kumimoji="0" lang="en-US" altLang="ko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alatino Linotype" panose="02040502050505030304" pitchFamily="18" charset="0"/>
              </a:rPr>
            </a:br>
            <a:endParaRPr lang="en-US" sz="20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4431F2-C426-9B56-6151-A2543026FA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1512" y="834078"/>
            <a:ext cx="6216208" cy="365223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	Vineyard Smiles 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Highlights:</a:t>
            </a:r>
          </a:p>
          <a:p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72009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Many of these adult patients had not seen dental professional in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over 10 years</a:t>
            </a:r>
          </a:p>
          <a:p>
            <a:pPr marL="720090" lvl="1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72009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Only </a:t>
            </a: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10% 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reported having a local dentist</a:t>
            </a:r>
          </a:p>
          <a:p>
            <a:pPr marL="72009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pPr marL="720090" lvl="1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3474"/>
                </a:solidFill>
                <a:latin typeface="Palatino Linotype" panose="02040502050505030304" pitchFamily="18" charset="0"/>
              </a:rPr>
              <a:t>13% </a:t>
            </a:r>
            <a:r>
              <a:rPr lang="en-US" sz="2000" dirty="0">
                <a:solidFill>
                  <a:srgbClr val="003474"/>
                </a:solidFill>
                <a:latin typeface="Palatino Linotype" panose="02040502050505030304" pitchFamily="18" charset="0"/>
              </a:rPr>
              <a:t>had untreated decay and related periodontal disease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474"/>
              </a:solidFill>
              <a:latin typeface="Palatino Linotype" panose="02040502050505030304" pitchFamily="18" charset="0"/>
            </a:endParaRPr>
          </a:p>
          <a:p>
            <a:endParaRPr lang="en-US" sz="2000" dirty="0"/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lang="en-US" altLang="ko" sz="2000" dirty="0">
              <a:solidFill>
                <a:srgbClr val="003474"/>
              </a:solidFill>
              <a:latin typeface="Palatino Linotype" panose="02040502050505030304" pitchFamily="18" charset="0"/>
              <a:ea typeface="+mj-ea"/>
              <a:cs typeface="+mj-cs"/>
            </a:endParaRPr>
          </a:p>
          <a:p>
            <a:endParaRPr kumimoji="0" lang="en-US" altLang="ko" sz="2000" b="0" i="0" u="none" strike="noStrike" kern="1200" cap="none" spc="0" normalizeH="0" baseline="0" noProof="0" dirty="0">
              <a:ln>
                <a:noFill/>
              </a:ln>
              <a:solidFill>
                <a:srgbClr val="003474"/>
              </a:solidFill>
              <a:effectLst/>
              <a:uLnTx/>
              <a:uFillTx/>
              <a:latin typeface="Palatino Linotype" panose="02040502050505030304" pitchFamily="18" charset="0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D3779-5F47-AC88-1BB7-EEB87DE4E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B02AEA-CD4A-88CD-7361-264345001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642" y="256279"/>
            <a:ext cx="3025698" cy="423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99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4CDBF1-0CC7-C7DD-2EB9-2C0248DB5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518" y="942278"/>
            <a:ext cx="4309552" cy="356096"/>
          </a:xfrm>
        </p:spPr>
        <p:txBody>
          <a:bodyPr anchor="t">
            <a:normAutofit fontScale="90000"/>
          </a:bodyPr>
          <a:lstStyle/>
          <a:p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</a:rPr>
              <a:t>2026 program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DAAB6D-6532-8DC1-6C14-75608078C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2112" y="1559010"/>
            <a:ext cx="4484612" cy="3427327"/>
          </a:xfrm>
        </p:spPr>
        <p:txBody>
          <a:bodyPr>
            <a:normAutofit lnSpcReduction="10000"/>
          </a:bodyPr>
          <a:lstStyle/>
          <a:p>
            <a:pPr marL="205740" lvl="1" indent="0">
              <a:spcAft>
                <a:spcPts val="600"/>
              </a:spcAft>
              <a:buNone/>
            </a:pPr>
            <a:r>
              <a:rPr lang="en-US" sz="1600" b="1" u="sng" dirty="0">
                <a:solidFill>
                  <a:srgbClr val="002060"/>
                </a:solidFill>
                <a:latin typeface="Palatino Linotype" panose="02040502050505030304" pitchFamily="18" charset="0"/>
              </a:rPr>
              <a:t>Changes in federal regulations </a:t>
            </a:r>
            <a:r>
              <a:rPr lang="en-US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had a significant impact on HCA programs and clients.</a:t>
            </a: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 </a:t>
            </a:r>
          </a:p>
          <a:p>
            <a:pPr marL="205740" lvl="1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Affordable Care Act subsidies expired at the end of 2025, which </a:t>
            </a:r>
          </a:p>
          <a:p>
            <a:pPr lvl="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decreased availability of financial assistance for health insurance premiums for individuals and families starting in 2026</a:t>
            </a:r>
          </a:p>
          <a:p>
            <a:pPr lvl="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certain categories of enrolled members lost their eligibility for insurance, resulting in higher rates of uninsurance in MA, including Dukes County.</a:t>
            </a:r>
          </a:p>
          <a:p>
            <a:pPr lvl="2">
              <a:spcAft>
                <a:spcPts val="600"/>
              </a:spcAft>
              <a:buAutoNum type="romanL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7AA46-CBA1-0F01-F72A-4004E0A4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4829175"/>
            <a:ext cx="451077" cy="3143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 dirty="0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D5A41769-53D8-E0E3-BC81-D03535432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3477" y="1298374"/>
            <a:ext cx="2681862" cy="2851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8685CC-A611-D3A5-26B3-233E9B3EA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83" y="94369"/>
            <a:ext cx="2862939" cy="84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7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A23CA-58E9-8276-1E04-F19063F84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F46729-46A2-98EB-C60F-98E2325DD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635" y="689146"/>
            <a:ext cx="4164607" cy="421415"/>
          </a:xfrm>
        </p:spPr>
        <p:txBody>
          <a:bodyPr anchor="t">
            <a:normAutofit fontScale="90000"/>
          </a:bodyPr>
          <a:lstStyle/>
          <a:p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</a:rPr>
              <a:t>2026 program updates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D601167-139F-C5D0-A0AF-C3488CF2FA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96894" y="1371825"/>
            <a:ext cx="2447172" cy="1792553"/>
          </a:xfrm>
          <a:prstGeom prst="rect">
            <a:avLst/>
          </a:prstGeom>
          <a:noFill/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7D825F-DB5D-0769-A13A-42C3915BA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06157" y="1371825"/>
            <a:ext cx="5286421" cy="3550919"/>
          </a:xfrm>
        </p:spPr>
        <p:txBody>
          <a:bodyPr>
            <a:normAutofit/>
          </a:bodyPr>
          <a:lstStyle/>
          <a:p>
            <a:pPr marL="20574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HCA increased cross-training staff in</a:t>
            </a:r>
          </a:p>
          <a:p>
            <a:pPr marL="20574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 2 public health insurance systems</a:t>
            </a:r>
          </a:p>
          <a:p>
            <a:pPr lvl="2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  <a:latin typeface="Palatino Linotype" panose="02040502050505030304" pitchFamily="18" charset="0"/>
              </a:rPr>
              <a:t>Health Connector system - MassHealth &amp; health plans for 64 and under</a:t>
            </a:r>
          </a:p>
          <a:p>
            <a:pPr lvl="2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  <a:latin typeface="Palatino Linotype" panose="02040502050505030304" pitchFamily="18" charset="0"/>
              </a:rPr>
              <a:t>Medicare – 65 and older and people with disability</a:t>
            </a:r>
          </a:p>
          <a:p>
            <a:pPr marL="205740" lvl="1" indent="0">
              <a:lnSpc>
                <a:spcPct val="90000"/>
              </a:lnSpc>
              <a:spcAft>
                <a:spcPts val="600"/>
              </a:spcAft>
              <a:buNone/>
            </a:pPr>
            <a:endParaRPr lang="en-US" sz="16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marL="20574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This allows for staff to seamlessly assist Islanders as they transition from MassHealth or private or employer’s insurance to Medicare.</a:t>
            </a:r>
          </a:p>
          <a:p>
            <a:pPr marL="20574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Brianna Bertoni passed the SHINE (Medicare) certification in June to increase the capacity to serve Islanders of all ages including Portuguese-speakers.</a:t>
            </a:r>
          </a:p>
          <a:p>
            <a:pPr lvl="2">
              <a:lnSpc>
                <a:spcPct val="90000"/>
              </a:lnSpc>
              <a:spcAft>
                <a:spcPts val="600"/>
              </a:spcAft>
              <a:buAutoNum type="romanL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5A7B0-5617-FE1E-CC46-1B22F879F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4829175"/>
            <a:ext cx="451077" cy="3143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7014F0-1BFD-AF27-90C9-F652B106E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53" y="119498"/>
            <a:ext cx="2627604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90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CD52-28FE-DF10-44E3-D7BF16CF3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6FFC0B-88C3-56B7-DE6F-B548930A6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014" y="1215130"/>
            <a:ext cx="4687136" cy="433613"/>
          </a:xfrm>
        </p:spPr>
        <p:txBody>
          <a:bodyPr anchor="t">
            <a:normAutofit fontScale="90000"/>
          </a:bodyPr>
          <a:lstStyle/>
          <a:p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</a:rPr>
              <a:t>2026 program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C03F22-2189-188C-7BF2-0BEF4FBDF9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60745" y="1859507"/>
            <a:ext cx="5507674" cy="2068863"/>
          </a:xfrm>
        </p:spPr>
        <p:txBody>
          <a:bodyPr>
            <a:normAutofit/>
          </a:bodyPr>
          <a:lstStyle/>
          <a:p>
            <a:pPr lvl="1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Dukes County Health and Human Services Director attended the 20</a:t>
            </a:r>
            <a:r>
              <a:rPr lang="en-US" sz="1600" b="1" baseline="30000" dirty="0">
                <a:solidFill>
                  <a:srgbClr val="002060"/>
                </a:solidFill>
                <a:latin typeface="Palatino Linotype" panose="02040502050505030304" pitchFamily="18" charset="0"/>
              </a:rPr>
              <a:t>th</a:t>
            </a:r>
            <a:r>
              <a:rPr lang="en-US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 Anniversary Celebration of MA’s health care reform legislation that led to affordable health plans effective nationally. </a:t>
            </a: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Two past MA governors and the current governor attended the event.</a:t>
            </a:r>
          </a:p>
          <a:p>
            <a:pPr lvl="2">
              <a:spcAft>
                <a:spcPts val="600"/>
              </a:spcAft>
              <a:buAutoNum type="romanL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0F283-F4BA-EA70-6951-676E02841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8CB9C4-AA61-DD49-F134-3279FAF2E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91" y="1215130"/>
            <a:ext cx="2776154" cy="3470192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11F35E-5B2B-6DC3-AEAB-CADF0103A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996" y="202241"/>
            <a:ext cx="2697885" cy="80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92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71BD2-3BD7-BDF9-CA1B-B8F2AC7CC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6926E0-40B3-7C88-19CA-FFEAE491B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474" y="1192580"/>
            <a:ext cx="4005642" cy="398688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2026 program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AD2E1B-85E7-B266-6A81-C98F600B0B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9985" y="1661718"/>
            <a:ext cx="4312044" cy="3211988"/>
          </a:xfrm>
        </p:spPr>
        <p:txBody>
          <a:bodyPr>
            <a:noAutofit/>
          </a:bodyPr>
          <a:lstStyle/>
          <a:p>
            <a:pPr marL="20574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400" b="1" u="sng" dirty="0">
                <a:solidFill>
                  <a:srgbClr val="002060"/>
                </a:solidFill>
                <a:latin typeface="Palatino Linotype" panose="02040502050505030304" pitchFamily="18" charset="0"/>
              </a:rPr>
              <a:t>Changes in Federal regulations </a:t>
            </a:r>
            <a:r>
              <a:rPr lang="en-US" sz="14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impacted eligibility for SNAP </a:t>
            </a:r>
            <a:r>
              <a:rPr lang="en-US" sz="1400" dirty="0">
                <a:solidFill>
                  <a:srgbClr val="002060"/>
                </a:solidFill>
                <a:latin typeface="Palatino Linotype" panose="02040502050505030304" pitchFamily="18" charset="0"/>
              </a:rPr>
              <a:t>benefits. The benefits were uncertain for part of the year in general. The County secured grant funding to help people affected by these changes.</a:t>
            </a:r>
          </a:p>
          <a:p>
            <a:pPr marL="20574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002060"/>
                </a:solidFill>
                <a:latin typeface="Palatino Linotype" panose="02040502050505030304" pitchFamily="18" charset="0"/>
              </a:rPr>
              <a:t>The new work requirement and documentation of it increased workload of the caseworker in order to help clients to keep benefits.</a:t>
            </a:r>
          </a:p>
          <a:p>
            <a:pPr marL="20574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002060"/>
                </a:solidFill>
                <a:latin typeface="Palatino Linotype" panose="02040502050505030304" pitchFamily="18" charset="0"/>
              </a:rPr>
              <a:t>PBA caseworker and Harbor Homes’ Homeless Prevention Outreach Team worked closely to facilitate direct encounters to provide public benefits to underserved and disadvantaged Islanders.</a:t>
            </a:r>
          </a:p>
          <a:p>
            <a:pPr marL="20574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002060"/>
                </a:solidFill>
                <a:latin typeface="Palatino Linotype" panose="02040502050505030304" pitchFamily="18" charset="0"/>
              </a:rPr>
              <a:t>Program outreach was conducted across all six towns, distributing fliers and cards.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FB625-9DB3-D4F5-A8F9-BF2EE98FF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99348" y="4829175"/>
            <a:ext cx="528798" cy="3143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 dirty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8BD90C3F-2896-EEFA-B205-114E98C2DA6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3904" r="2" b="2"/>
          <a:stretch>
            <a:fillRect/>
          </a:stretch>
        </p:blipFill>
        <p:spPr>
          <a:xfrm>
            <a:off x="5486400" y="10"/>
            <a:ext cx="3657600" cy="5143490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00A9C4-0DAB-85FD-0803-A48600471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474" y="269794"/>
            <a:ext cx="2715127" cy="68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5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44377-2145-6B60-6B3A-86BD42383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C9E159C-533B-FB4C-7CE0-112BF290F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8" y="1273237"/>
            <a:ext cx="4503276" cy="416353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2026 program updates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FF9CD14-E92D-8A61-0180-3433637C42B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279" y="1779049"/>
            <a:ext cx="4274266" cy="287120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600" b="1" u="sng" dirty="0">
                <a:solidFill>
                  <a:srgbClr val="002060"/>
                </a:solidFill>
                <a:latin typeface="Palatino Linotype" panose="02040502050505030304" pitchFamily="18" charset="0"/>
              </a:rPr>
              <a:t>Other:</a:t>
            </a:r>
          </a:p>
          <a:p>
            <a:pPr>
              <a:spcAft>
                <a:spcPts val="600"/>
              </a:spcAft>
            </a:pPr>
            <a:endParaRPr lang="en-US" sz="1600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Email transition </a:t>
            </a:r>
          </a:p>
          <a:p>
            <a:pPr lvl="1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dukescounty.org             dukescounty.gov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Health and Human Services website integration to </a:t>
            </a: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  <a:hlinkClick r:id="rId2"/>
              </a:rPr>
              <a:t>www.dukescounty.gov</a:t>
            </a:r>
            <a:endParaRPr lang="en-US" sz="1600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32550-9B93-EC2D-EC4E-2E48E5E98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3104" y="4829175"/>
            <a:ext cx="451077" cy="3143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FD0FF5C-ACC3-C3FE-C430-9E9C71D697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/>
        </p:blipFill>
        <p:spPr>
          <a:xfrm>
            <a:off x="5098064" y="1674118"/>
            <a:ext cx="3312988" cy="2219702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8CA38C-7B9A-CC14-2EBF-3C4E49C76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0412" y="2783969"/>
            <a:ext cx="432854" cy="2682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201F61-6D5E-95FB-47B2-BE17EE14A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10" y="122974"/>
            <a:ext cx="2970815" cy="88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6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3B532-7E1E-952A-B0B0-9DCCE406A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FD6059-EF3A-C1EA-E77F-01A86B17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110" y="589968"/>
            <a:ext cx="5827153" cy="802415"/>
          </a:xfrm>
        </p:spPr>
        <p:txBody>
          <a:bodyPr anchor="t">
            <a:normAutofit fontScale="90000"/>
          </a:bodyPr>
          <a:lstStyle/>
          <a:p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2026 Dukes County Health Council</a:t>
            </a:r>
            <a:b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</a:br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 </a:t>
            </a:r>
            <a:b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</a:br>
            <a:r>
              <a:rPr lang="en-US" sz="2000" dirty="0">
                <a:solidFill>
                  <a:srgbClr val="002060"/>
                </a:solidFill>
                <a:latin typeface="Palatino Linotype" panose="02040502050505030304" pitchFamily="18" charset="0"/>
              </a:rPr>
              <a:t>Rural Health Scholars Program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69A7B-0059-AD53-84FF-4CEF4225A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71E55E48-99A9-8B7F-8564-D05B2C9909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4513" y="1808019"/>
            <a:ext cx="4074920" cy="2981274"/>
          </a:xfrm>
        </p:spPr>
        <p:txBody>
          <a:bodyPr/>
          <a:lstStyle/>
          <a:p>
            <a:r>
              <a:rPr lang="en-US" b="1" dirty="0"/>
              <a:t>In 2026 Dukes County Health and Human Services Department was the sponsor of the 2026 project.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In April 2026 UMass Chan medical students focused on mapping out the continuum of care and barriers to collaboration among health and other social service providers on Martha’s Vineyard.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69CF9DD5-9D7A-F575-CA32-258BA32D11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38687" y="1938329"/>
            <a:ext cx="3605213" cy="215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36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ACCFA-6AEC-2941-61C0-84B7CD1BB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069" y="983939"/>
            <a:ext cx="5439225" cy="592883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</a:rPr>
              <a:t>Trend in client service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7932D-A513-0506-7354-79C2FC091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4829175"/>
            <a:ext cx="451077" cy="3143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42FAD65A-6BD1-4764-B20C-A8BE26DED5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914743"/>
              </p:ext>
            </p:extLst>
          </p:nvPr>
        </p:nvGraphicFramePr>
        <p:xfrm>
          <a:off x="633095" y="1374332"/>
          <a:ext cx="8131175" cy="3454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BC9BF66-893A-84FC-FBF9-BA2AC4858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83" y="134549"/>
            <a:ext cx="2667262" cy="79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20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3"/>
          <p:cNvSpPr/>
          <p:nvPr/>
        </p:nvSpPr>
        <p:spPr>
          <a:xfrm flipH="1">
            <a:off x="6785050" y="879175"/>
            <a:ext cx="1418100" cy="24072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>
              <a:alpha val="16280"/>
            </a:srgbClr>
          </a:solidFill>
          <a:ln>
            <a:noFill/>
          </a:ln>
          <a:effectLst>
            <a:reflection stA="74000" endPos="3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43"/>
          <p:cNvSpPr/>
          <p:nvPr/>
        </p:nvSpPr>
        <p:spPr>
          <a:xfrm flipH="1">
            <a:off x="7924925" y="2900400"/>
            <a:ext cx="1058400" cy="1058400"/>
          </a:xfrm>
          <a:prstGeom prst="ellipse">
            <a:avLst/>
          </a:prstGeom>
          <a:solidFill>
            <a:srgbClr val="FFFFFF">
              <a:alpha val="16280"/>
            </a:srgbClr>
          </a:solidFill>
          <a:ln>
            <a:noFill/>
          </a:ln>
          <a:effectLst>
            <a:reflection stA="72000" endPos="4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5" name="Google Shape;395;p43"/>
          <p:cNvSpPr/>
          <p:nvPr/>
        </p:nvSpPr>
        <p:spPr>
          <a:xfrm flipH="1">
            <a:off x="6852841" y="2829758"/>
            <a:ext cx="1884600" cy="1058400"/>
          </a:xfrm>
          <a:prstGeom prst="triangle">
            <a:avLst>
              <a:gd name="adj" fmla="val 50000"/>
            </a:avLst>
          </a:prstGeom>
          <a:solidFill>
            <a:srgbClr val="FFFFFF">
              <a:alpha val="16280"/>
            </a:srgbClr>
          </a:solidFill>
          <a:ln>
            <a:noFill/>
          </a:ln>
          <a:effectLst>
            <a:reflection endPos="6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6" name="Google Shape;396;p43"/>
          <p:cNvSpPr/>
          <p:nvPr/>
        </p:nvSpPr>
        <p:spPr>
          <a:xfrm flipH="1">
            <a:off x="8042125" y="1612125"/>
            <a:ext cx="126000" cy="126000"/>
          </a:xfrm>
          <a:prstGeom prst="ellipse">
            <a:avLst/>
          </a:prstGeom>
          <a:solidFill>
            <a:srgbClr val="FFFFFF">
              <a:alpha val="16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7" name="Google Shape;397;p43"/>
          <p:cNvSpPr/>
          <p:nvPr/>
        </p:nvSpPr>
        <p:spPr>
          <a:xfrm flipH="1">
            <a:off x="8342413" y="1822775"/>
            <a:ext cx="79800" cy="79800"/>
          </a:xfrm>
          <a:prstGeom prst="ellipse">
            <a:avLst/>
          </a:prstGeom>
          <a:solidFill>
            <a:srgbClr val="FFFFFF">
              <a:alpha val="16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8" name="Google Shape;398;p43"/>
          <p:cNvSpPr txBox="1">
            <a:spLocks noGrp="1"/>
          </p:cNvSpPr>
          <p:nvPr>
            <p:ph type="title"/>
          </p:nvPr>
        </p:nvSpPr>
        <p:spPr>
          <a:xfrm>
            <a:off x="446652" y="1015296"/>
            <a:ext cx="3158205" cy="4800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Island-wide Agreement</a:t>
            </a:r>
            <a:endParaRPr sz="1600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99" name="Google Shape;399;p43"/>
          <p:cNvSpPr txBox="1">
            <a:spLocks noGrp="1"/>
          </p:cNvSpPr>
          <p:nvPr>
            <p:ph sz="quarter" idx="14"/>
          </p:nvPr>
        </p:nvSpPr>
        <p:spPr>
          <a:xfrm>
            <a:off x="3813084" y="929587"/>
            <a:ext cx="5148070" cy="29935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ko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The </a:t>
            </a:r>
            <a:r>
              <a:rPr lang="en-US" altLang="ko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Intermunicipal Agreement (IMA) between </a:t>
            </a:r>
            <a:r>
              <a:rPr lang="ko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all </a:t>
            </a:r>
            <a:r>
              <a:rPr lang="en-US" altLang="ko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six </a:t>
            </a:r>
            <a:r>
              <a:rPr lang="ko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towns</a:t>
            </a:r>
            <a:r>
              <a:rPr lang="en-US" altLang="ko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 and Dukes County</a:t>
            </a:r>
            <a:r>
              <a:rPr lang="ko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, </a:t>
            </a:r>
            <a:r>
              <a:rPr 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ensuring ongoing funding for Health Care Access and Public Benefits Access. </a:t>
            </a:r>
            <a:endParaRPr lang="en-US" altLang="ko" sz="1600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marL="510540" lvl="1" indent="0">
              <a:buSzPts val="1500"/>
              <a:buNone/>
            </a:pPr>
            <a:endParaRPr lang="en-US" altLang="ko" sz="1600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marL="510540" lvl="1" indent="0">
              <a:buSzPts val="1500"/>
              <a:buNone/>
            </a:pPr>
            <a:r>
              <a:rPr 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The </a:t>
            </a:r>
            <a:r>
              <a:rPr lang="en-US" alt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IMA</a:t>
            </a:r>
            <a:r>
              <a:rPr 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 outlines</a:t>
            </a:r>
            <a:r>
              <a:rPr lang="en-US" alt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:</a:t>
            </a:r>
          </a:p>
          <a:p>
            <a:pPr marL="1005840" lvl="2" indent="-323850">
              <a:buSzPts val="1500"/>
              <a:buFont typeface="Wingdings" panose="05000000000000000000" pitchFamily="2" charset="2"/>
              <a:buChar char="Ø"/>
            </a:pPr>
            <a:r>
              <a:rPr lang="en-US" alt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Governance </a:t>
            </a:r>
            <a:r>
              <a:rPr 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 structure</a:t>
            </a:r>
            <a:endParaRPr lang="en-US" altLang="ko" sz="1600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marL="1005840" lvl="2" indent="-323850">
              <a:buSzPts val="1500"/>
              <a:buFont typeface="Wingdings" panose="05000000000000000000" pitchFamily="2" charset="2"/>
              <a:buChar char="Ø"/>
            </a:pPr>
            <a:r>
              <a:rPr lang="en-US" alt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County’s </a:t>
            </a:r>
            <a:r>
              <a:rPr 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role</a:t>
            </a:r>
            <a:r>
              <a:rPr lang="en-US" alt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 and</a:t>
            </a:r>
            <a:r>
              <a:rPr 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 services</a:t>
            </a:r>
            <a:r>
              <a:rPr lang="en-US" alt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 provided</a:t>
            </a:r>
          </a:p>
          <a:p>
            <a:pPr marL="1005840" lvl="2" indent="-323850">
              <a:buSzPts val="1500"/>
              <a:buFont typeface="Wingdings" panose="05000000000000000000" pitchFamily="2" charset="2"/>
              <a:buChar char="Ø"/>
            </a:pPr>
            <a:r>
              <a:rPr lang="en-US" alt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T</a:t>
            </a:r>
            <a:r>
              <a:rPr 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own obligations</a:t>
            </a:r>
            <a:endParaRPr lang="en-US" altLang="ko" sz="1600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marL="1005840" lvl="2" indent="-323850">
              <a:buSzPts val="1500"/>
              <a:buFont typeface="Wingdings" panose="05000000000000000000" pitchFamily="2" charset="2"/>
              <a:buChar char="Ø"/>
            </a:pPr>
            <a:r>
              <a:rPr lang="en-US" alt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Municipal Membership Assessments</a:t>
            </a:r>
          </a:p>
          <a:p>
            <a:pPr marL="1005840" lvl="2" indent="-323850">
              <a:buSzPts val="1500"/>
              <a:buFont typeface="Wingdings" panose="05000000000000000000" pitchFamily="2" charset="2"/>
              <a:buChar char="Ø"/>
            </a:pPr>
            <a:r>
              <a:rPr lang="en-US" altLang="ko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Indemnification and Insurance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40A12D-165B-1C76-8820-FCE7490EC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46" y="1738124"/>
            <a:ext cx="3571274" cy="21500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FD3AB1-7777-83E1-3A9F-6C456353F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83" y="103673"/>
            <a:ext cx="2608507" cy="77550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>
          <a:extLst>
            <a:ext uri="{FF2B5EF4-FFF2-40B4-BE49-F238E27FC236}">
              <a16:creationId xmlns:a16="http://schemas.microsoft.com/office/drawing/2014/main" id="{AA904451-1722-1FD5-ADE7-1F8DE7838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3">
            <a:extLst>
              <a:ext uri="{FF2B5EF4-FFF2-40B4-BE49-F238E27FC236}">
                <a16:creationId xmlns:a16="http://schemas.microsoft.com/office/drawing/2014/main" id="{74FF9CFB-52A6-6CBB-0F18-228BDCE595C1}"/>
              </a:ext>
            </a:extLst>
          </p:cNvPr>
          <p:cNvSpPr/>
          <p:nvPr/>
        </p:nvSpPr>
        <p:spPr>
          <a:xfrm>
            <a:off x="881887" y="1049808"/>
            <a:ext cx="5763900" cy="27741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FFFF">
              <a:alpha val="8230"/>
            </a:srgbClr>
          </a:solidFill>
          <a:ln>
            <a:noFill/>
          </a:ln>
          <a:effectLst>
            <a:reflection stA="84000" endPos="4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3" name="Google Shape;393;p43">
            <a:extLst>
              <a:ext uri="{FF2B5EF4-FFF2-40B4-BE49-F238E27FC236}">
                <a16:creationId xmlns:a16="http://schemas.microsoft.com/office/drawing/2014/main" id="{4C6AE887-66D9-B7AE-D866-EB129A9DD5CE}"/>
              </a:ext>
            </a:extLst>
          </p:cNvPr>
          <p:cNvSpPr/>
          <p:nvPr/>
        </p:nvSpPr>
        <p:spPr>
          <a:xfrm flipH="1">
            <a:off x="6785050" y="879175"/>
            <a:ext cx="1418100" cy="24072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>
              <a:alpha val="16280"/>
            </a:srgbClr>
          </a:solidFill>
          <a:ln>
            <a:noFill/>
          </a:ln>
          <a:effectLst>
            <a:reflection stA="74000" endPos="3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4" name="Google Shape;394;p43">
            <a:extLst>
              <a:ext uri="{FF2B5EF4-FFF2-40B4-BE49-F238E27FC236}">
                <a16:creationId xmlns:a16="http://schemas.microsoft.com/office/drawing/2014/main" id="{9D49841B-47FD-7233-0C61-6AB04711D6E9}"/>
              </a:ext>
            </a:extLst>
          </p:cNvPr>
          <p:cNvSpPr/>
          <p:nvPr/>
        </p:nvSpPr>
        <p:spPr>
          <a:xfrm flipH="1">
            <a:off x="7924925" y="2900400"/>
            <a:ext cx="1058400" cy="1058400"/>
          </a:xfrm>
          <a:prstGeom prst="ellipse">
            <a:avLst/>
          </a:prstGeom>
          <a:solidFill>
            <a:srgbClr val="FFFFFF">
              <a:alpha val="16280"/>
            </a:srgbClr>
          </a:solidFill>
          <a:ln>
            <a:noFill/>
          </a:ln>
          <a:effectLst>
            <a:reflection stA="72000" endPos="4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5" name="Google Shape;395;p43">
            <a:extLst>
              <a:ext uri="{FF2B5EF4-FFF2-40B4-BE49-F238E27FC236}">
                <a16:creationId xmlns:a16="http://schemas.microsoft.com/office/drawing/2014/main" id="{9D5C2F6B-DEDD-414F-4F93-EAEDEA0609D6}"/>
              </a:ext>
            </a:extLst>
          </p:cNvPr>
          <p:cNvSpPr/>
          <p:nvPr/>
        </p:nvSpPr>
        <p:spPr>
          <a:xfrm flipH="1">
            <a:off x="6852841" y="2829758"/>
            <a:ext cx="1884600" cy="1058400"/>
          </a:xfrm>
          <a:prstGeom prst="triangle">
            <a:avLst>
              <a:gd name="adj" fmla="val 50000"/>
            </a:avLst>
          </a:prstGeom>
          <a:solidFill>
            <a:srgbClr val="FFFFFF">
              <a:alpha val="16280"/>
            </a:srgbClr>
          </a:solidFill>
          <a:ln>
            <a:noFill/>
          </a:ln>
          <a:effectLst>
            <a:reflection endPos="6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6" name="Google Shape;396;p43">
            <a:extLst>
              <a:ext uri="{FF2B5EF4-FFF2-40B4-BE49-F238E27FC236}">
                <a16:creationId xmlns:a16="http://schemas.microsoft.com/office/drawing/2014/main" id="{A2EC97C1-7324-7838-352A-0468EE9985FD}"/>
              </a:ext>
            </a:extLst>
          </p:cNvPr>
          <p:cNvSpPr/>
          <p:nvPr/>
        </p:nvSpPr>
        <p:spPr>
          <a:xfrm flipH="1">
            <a:off x="8042125" y="1612125"/>
            <a:ext cx="126000" cy="126000"/>
          </a:xfrm>
          <a:prstGeom prst="ellipse">
            <a:avLst/>
          </a:prstGeom>
          <a:solidFill>
            <a:srgbClr val="FFFFFF">
              <a:alpha val="16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7" name="Google Shape;397;p43">
            <a:extLst>
              <a:ext uri="{FF2B5EF4-FFF2-40B4-BE49-F238E27FC236}">
                <a16:creationId xmlns:a16="http://schemas.microsoft.com/office/drawing/2014/main" id="{6E0EEA1F-134B-2AED-1A56-B13AC41BA6A8}"/>
              </a:ext>
            </a:extLst>
          </p:cNvPr>
          <p:cNvSpPr/>
          <p:nvPr/>
        </p:nvSpPr>
        <p:spPr>
          <a:xfrm flipH="1">
            <a:off x="8342413" y="1822775"/>
            <a:ext cx="79800" cy="79800"/>
          </a:xfrm>
          <a:prstGeom prst="ellipse">
            <a:avLst/>
          </a:prstGeom>
          <a:solidFill>
            <a:srgbClr val="FFFFFF">
              <a:alpha val="16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8" name="Google Shape;398;p43">
            <a:extLst>
              <a:ext uri="{FF2B5EF4-FFF2-40B4-BE49-F238E27FC236}">
                <a16:creationId xmlns:a16="http://schemas.microsoft.com/office/drawing/2014/main" id="{A967B3D1-9EF9-650A-F8E6-AD838F4000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2624" y="546257"/>
            <a:ext cx="2772644" cy="8662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" dirty="0">
                <a:solidFill>
                  <a:srgbClr val="002060"/>
                </a:solidFill>
                <a:latin typeface="Palatino Linotype" panose="02040502050505030304" pitchFamily="18" charset="0"/>
              </a:rPr>
              <a:t>Funding</a:t>
            </a:r>
            <a:endParaRPr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99" name="Google Shape;399;p43">
            <a:extLst>
              <a:ext uri="{FF2B5EF4-FFF2-40B4-BE49-F238E27FC236}">
                <a16:creationId xmlns:a16="http://schemas.microsoft.com/office/drawing/2014/main" id="{4E99B075-379A-FC9B-9193-50CD91E94848}"/>
              </a:ext>
            </a:extLst>
          </p:cNvPr>
          <p:cNvSpPr txBox="1">
            <a:spLocks noGrp="1"/>
          </p:cNvSpPr>
          <p:nvPr>
            <p:ph sz="quarter" idx="14"/>
          </p:nvPr>
        </p:nvSpPr>
        <p:spPr>
          <a:xfrm>
            <a:off x="3776546" y="118946"/>
            <a:ext cx="5367453" cy="48842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19100" indent="-285750">
              <a:lnSpc>
                <a:spcPct val="150000"/>
              </a:lnSpc>
              <a:buSzPts val="1500"/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FY2026 Town Funding: $653,854</a:t>
            </a:r>
          </a:p>
          <a:p>
            <a:pPr marL="419100" indent="-285750">
              <a:lnSpc>
                <a:spcPct val="150000"/>
              </a:lnSpc>
              <a:buSzPts val="1500"/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FY2026 funding from other sources: $219,997</a:t>
            </a:r>
          </a:p>
          <a:p>
            <a:pPr marL="796290" lvl="1" indent="-285750">
              <a:lnSpc>
                <a:spcPct val="150000"/>
              </a:lnSpc>
              <a:buSzPts val="15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Island Health Care via US Health Services Resources Administration</a:t>
            </a:r>
          </a:p>
          <a:p>
            <a:pPr marL="796290" lvl="1" indent="-285750">
              <a:lnSpc>
                <a:spcPct val="150000"/>
              </a:lnSpc>
              <a:buSzPts val="15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Massachusetts Health Connector Authority</a:t>
            </a:r>
          </a:p>
          <a:p>
            <a:pPr marL="796290" lvl="1" indent="-285750">
              <a:lnSpc>
                <a:spcPct val="150000"/>
              </a:lnSpc>
              <a:buSzPts val="15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Martha’s Vineyard Hospital</a:t>
            </a:r>
          </a:p>
          <a:p>
            <a:pPr marL="796290" lvl="1" indent="-285750">
              <a:lnSpc>
                <a:spcPct val="150000"/>
              </a:lnSpc>
              <a:buSzPts val="15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Community Action Committee of Cape and Islands</a:t>
            </a:r>
          </a:p>
          <a:p>
            <a:pPr marL="796290" lvl="1" indent="-285750">
              <a:lnSpc>
                <a:spcPct val="150000"/>
              </a:lnSpc>
              <a:buSzPts val="15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DTA SNAP Outreach Program via UMass</a:t>
            </a:r>
          </a:p>
          <a:p>
            <a:pPr marL="796290" lvl="1" indent="-285750">
              <a:lnSpc>
                <a:spcPct val="150000"/>
              </a:lnSpc>
              <a:buSzPts val="15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South Shore Community Action Committee</a:t>
            </a:r>
          </a:p>
          <a:p>
            <a:pPr marL="133350">
              <a:lnSpc>
                <a:spcPct val="150000"/>
              </a:lnSpc>
              <a:buSzPts val="1500"/>
            </a:pPr>
            <a:r>
              <a:rPr lang="en-US" sz="16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L</a:t>
            </a:r>
            <a:r>
              <a:rPr lang="en-US" sz="18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ocal business &amp; individual donors for client support $27K &amp; dental program: $23,750</a:t>
            </a:r>
            <a:endParaRPr sz="18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673DE1-2A59-E701-A83A-1BD51B4A3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0" y="1738125"/>
            <a:ext cx="3687336" cy="215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77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53D07F4-32E5-0F7B-625A-6E4ECADC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817684"/>
            <a:ext cx="8130470" cy="592883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  <a:latin typeface="Palatino Linotype" panose="02040502050505030304" pitchFamily="18" charset="0"/>
              </a:rPr>
              <a:t>Program and staff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37658E-CE14-11DB-ED8C-9BB29C1E5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4829175"/>
            <a:ext cx="451077" cy="3143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74A79B6-35D2-6C09-B5EC-26053F67B2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562113"/>
              </p:ext>
            </p:extLst>
          </p:nvPr>
        </p:nvGraphicFramePr>
        <p:xfrm>
          <a:off x="-1392346" y="1306489"/>
          <a:ext cx="9736246" cy="3418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1629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E2378-841E-43D4-B52A-A298A8F6F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CEBFED2-7DF5-3BD0-B881-06CBBF44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817684"/>
            <a:ext cx="8130470" cy="592883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</a:rPr>
              <a:t>Program and staff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5F9490-26ED-0CFD-0881-A855AFCF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4829175"/>
            <a:ext cx="451077" cy="3143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5C6F3C3-2FF6-4CDD-838C-9F6D761FAD4D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61327FB-B8D1-BA52-0BA7-E4A1EB5752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3364952"/>
              </p:ext>
            </p:extLst>
          </p:nvPr>
        </p:nvGraphicFramePr>
        <p:xfrm>
          <a:off x="816102" y="1410567"/>
          <a:ext cx="8130470" cy="3418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8050337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4df4d2-e77e-4ed4-800c-d36f228f7865">
      <Terms xmlns="http://schemas.microsoft.com/office/infopath/2007/PartnerControls"/>
    </lcf76f155ced4ddcb4097134ff3c332f>
    <TaxCatchAll xmlns="99553540-6d3a-4f02-be86-f1a0ed8af0a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020F5CFDBB8E4AA8E883B06C071C24" ma:contentTypeVersion="12" ma:contentTypeDescription="Create a new document." ma:contentTypeScope="" ma:versionID="dd9d7846fb41fdf9bfbabde3ce05c82b">
  <xsd:schema xmlns:xsd="http://www.w3.org/2001/XMLSchema" xmlns:xs="http://www.w3.org/2001/XMLSchema" xmlns:p="http://schemas.microsoft.com/office/2006/metadata/properties" xmlns:ns2="894df4d2-e77e-4ed4-800c-d36f228f7865" xmlns:ns3="99553540-6d3a-4f02-be86-f1a0ed8af0a6" targetNamespace="http://schemas.microsoft.com/office/2006/metadata/properties" ma:root="true" ma:fieldsID="df8d4147cc8884a11c47d63d49472e47" ns2:_="" ns3:_="">
    <xsd:import namespace="894df4d2-e77e-4ed4-800c-d36f228f7865"/>
    <xsd:import namespace="99553540-6d3a-4f02-be86-f1a0ed8af0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4df4d2-e77e-4ed4-800c-d36f228f78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68c07a7-a6db-45ab-86f0-9882a61fae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553540-6d3a-4f02-be86-f1a0ed8af0a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77e4eff-c91e-4994-a580-0f03ecfa23cc}" ma:internalName="TaxCatchAll" ma:showField="CatchAllData" ma:web="99553540-6d3a-4f02-be86-f1a0ed8af0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A1AA2B-7CB4-42C4-851F-1C35092B505C}">
  <ds:schemaRefs>
    <ds:schemaRef ds:uri="http://schemas.microsoft.com/office/2006/metadata/properties"/>
    <ds:schemaRef ds:uri="http://schemas.microsoft.com/office/infopath/2007/PartnerControls"/>
    <ds:schemaRef ds:uri="894df4d2-e77e-4ed4-800c-d36f228f7865"/>
    <ds:schemaRef ds:uri="99553540-6d3a-4f02-be86-f1a0ed8af0a6"/>
  </ds:schemaRefs>
</ds:datastoreItem>
</file>

<file path=customXml/itemProps2.xml><?xml version="1.0" encoding="utf-8"?>
<ds:datastoreItem xmlns:ds="http://schemas.openxmlformats.org/officeDocument/2006/customXml" ds:itemID="{BAD89569-4B52-4A69-AE50-C62FF8FEC0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7EA22F-456F-45C6-B856-4E49528859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4df4d2-e77e-4ed4-800c-d36f228f7865"/>
    <ds:schemaRef ds:uri="99553540-6d3a-4f02-be86-f1a0ed8af0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779</TotalTime>
  <Words>1322</Words>
  <Application>Microsoft Office PowerPoint</Application>
  <PresentationFormat>On-screen Show (16:9)</PresentationFormat>
  <Paragraphs>235</Paragraphs>
  <Slides>24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Hahmlet</vt:lpstr>
      <vt:lpstr>Wingdings</vt:lpstr>
      <vt:lpstr>Palatino Linotype</vt:lpstr>
      <vt:lpstr>System Font Regular</vt:lpstr>
      <vt:lpstr>Courier New</vt:lpstr>
      <vt:lpstr>Neue Haas Grotesk Text Pro</vt:lpstr>
      <vt:lpstr>Bebas Neue</vt:lpstr>
      <vt:lpstr>Bjorn</vt:lpstr>
      <vt:lpstr>Annual Report</vt:lpstr>
      <vt:lpstr>Table of contentS</vt:lpstr>
      <vt:lpstr>PowerPoint Presentation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2026 program updates</vt:lpstr>
      <vt:lpstr>2026 program updates</vt:lpstr>
      <vt:lpstr>2026 program updates</vt:lpstr>
      <vt:lpstr>2026 program updates</vt:lpstr>
      <vt:lpstr>2026 program updates</vt:lpstr>
      <vt:lpstr>2026 Dukes County Health Council   Rural Health Scholars Program </vt:lpstr>
      <vt:lpstr>Trend in client service</vt:lpstr>
      <vt:lpstr>Island-wide Agreement</vt:lpstr>
      <vt:lpstr>Funding</vt:lpstr>
      <vt:lpstr>Program and staff information</vt:lpstr>
      <vt:lpstr>Program and staff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Rocy Turner</dc:creator>
  <cp:lastModifiedBy>Martina Thornton</cp:lastModifiedBy>
  <cp:revision>2</cp:revision>
  <dcterms:modified xsi:type="dcterms:W3CDTF">2026-09-09T20:07:32Z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0x01010026020F5CFDBB8E4AA8E883B06C071C24</vt:lpwstr>
  </property>
  <property fmtid="{D5CDD505-2E9C-101B-9397-08002B2CF9AE}" pid="3" name="MediaServiceImageTags">
    <vt:lpwstr/>
  </property>
</Properties>
</file>